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448" r:id="rId5"/>
    <p:sldId id="259" r:id="rId6"/>
    <p:sldId id="2463" r:id="rId7"/>
    <p:sldId id="2451" r:id="rId8"/>
    <p:sldId id="2464" r:id="rId9"/>
    <p:sldId id="2465" r:id="rId10"/>
    <p:sldId id="2466" r:id="rId11"/>
    <p:sldId id="2467" r:id="rId12"/>
    <p:sldId id="2468" r:id="rId13"/>
    <p:sldId id="2469" r:id="rId14"/>
    <p:sldId id="2470" r:id="rId15"/>
    <p:sldId id="2471" r:id="rId16"/>
    <p:sldId id="2472" r:id="rId17"/>
    <p:sldId id="2476" r:id="rId18"/>
    <p:sldId id="2499" r:id="rId19"/>
    <p:sldId id="2504" r:id="rId20"/>
    <p:sldId id="2505" r:id="rId21"/>
    <p:sldId id="2500" r:id="rId22"/>
    <p:sldId id="2475" r:id="rId23"/>
    <p:sldId id="2478" r:id="rId24"/>
    <p:sldId id="2479" r:id="rId25"/>
    <p:sldId id="2477" r:id="rId26"/>
    <p:sldId id="2480" r:id="rId27"/>
    <p:sldId id="2482" r:id="rId28"/>
    <p:sldId id="2495" r:id="rId29"/>
    <p:sldId id="2497" r:id="rId30"/>
    <p:sldId id="2498" r:id="rId31"/>
    <p:sldId id="2496" r:id="rId32"/>
    <p:sldId id="2501" r:id="rId33"/>
    <p:sldId id="2484" r:id="rId34"/>
    <p:sldId id="2485" r:id="rId35"/>
    <p:sldId id="2486" r:id="rId36"/>
    <p:sldId id="2487" r:id="rId37"/>
    <p:sldId id="2489" r:id="rId38"/>
    <p:sldId id="2490" r:id="rId39"/>
    <p:sldId id="2491" r:id="rId40"/>
    <p:sldId id="2492" r:id="rId41"/>
    <p:sldId id="2493" r:id="rId42"/>
    <p:sldId id="2494" r:id="rId43"/>
    <p:sldId id="2502" r:id="rId44"/>
    <p:sldId id="2457" r:id="rId45"/>
    <p:sldId id="2503" r:id="rId46"/>
    <p:sldId id="243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6DDB53-5C27-4D53-AE89-FD03B5589EBA}">
          <p14:sldIdLst>
            <p14:sldId id="2448"/>
            <p14:sldId id="259"/>
            <p14:sldId id="2463"/>
            <p14:sldId id="2451"/>
            <p14:sldId id="2464"/>
            <p14:sldId id="2465"/>
            <p14:sldId id="2466"/>
            <p14:sldId id="2467"/>
            <p14:sldId id="2468"/>
            <p14:sldId id="2469"/>
            <p14:sldId id="2470"/>
            <p14:sldId id="2471"/>
            <p14:sldId id="2472"/>
            <p14:sldId id="2476"/>
            <p14:sldId id="2499"/>
            <p14:sldId id="2504"/>
            <p14:sldId id="2505"/>
            <p14:sldId id="2500"/>
            <p14:sldId id="2475"/>
            <p14:sldId id="2478"/>
            <p14:sldId id="2479"/>
            <p14:sldId id="2477"/>
            <p14:sldId id="2480"/>
            <p14:sldId id="2482"/>
            <p14:sldId id="2495"/>
            <p14:sldId id="2497"/>
            <p14:sldId id="2498"/>
            <p14:sldId id="2496"/>
            <p14:sldId id="2501"/>
            <p14:sldId id="2484"/>
            <p14:sldId id="2485"/>
            <p14:sldId id="2486"/>
            <p14:sldId id="2487"/>
            <p14:sldId id="2489"/>
            <p14:sldId id="2490"/>
            <p14:sldId id="2491"/>
            <p14:sldId id="2492"/>
            <p14:sldId id="2493"/>
            <p14:sldId id="2494"/>
            <p14:sldId id="2502"/>
            <p14:sldId id="2457"/>
            <p14:sldId id="2503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01023B"/>
    <a:srgbClr val="898989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3B0348-3B78-4E55-EF91-8F2C675CFB96}" v="63" dt="2021-09-27T14:08:57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21941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5CAF2-A69A-4749-96B0-D363A88DE4D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4EDCFCD-E43E-48CF-913E-7CC3836D0499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IN" dirty="0"/>
            <a:t>OBJECT DETECTION</a:t>
          </a:r>
        </a:p>
      </dgm:t>
    </dgm:pt>
    <dgm:pt modelId="{0BED4F0D-8E15-4D88-86E2-C5FFDCD73B19}" type="parTrans" cxnId="{73B369C0-CA3F-42DD-8B74-DF085792F8E3}">
      <dgm:prSet/>
      <dgm:spPr/>
      <dgm:t>
        <a:bodyPr/>
        <a:lstStyle/>
        <a:p>
          <a:endParaRPr lang="en-IN"/>
        </a:p>
      </dgm:t>
    </dgm:pt>
    <dgm:pt modelId="{AF1CB444-DB2B-4901-916C-0AEFFE07141D}" type="sibTrans" cxnId="{73B369C0-CA3F-42DD-8B74-DF085792F8E3}">
      <dgm:prSet/>
      <dgm:spPr/>
      <dgm:t>
        <a:bodyPr/>
        <a:lstStyle/>
        <a:p>
          <a:endParaRPr lang="en-IN"/>
        </a:p>
      </dgm:t>
    </dgm:pt>
    <dgm:pt modelId="{0CD02A06-DC79-4644-A9B7-A81A99DAAEE3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IN" dirty="0"/>
            <a:t>MULTI OBJECT TRACKING</a:t>
          </a:r>
        </a:p>
      </dgm:t>
    </dgm:pt>
    <dgm:pt modelId="{3BF3D865-9673-4F8F-AB41-A71DF8FDC120}" type="parTrans" cxnId="{90CC4A94-C118-4DEF-8BA5-81EC8F0EF7B4}">
      <dgm:prSet/>
      <dgm:spPr/>
      <dgm:t>
        <a:bodyPr/>
        <a:lstStyle/>
        <a:p>
          <a:endParaRPr lang="en-IN"/>
        </a:p>
      </dgm:t>
    </dgm:pt>
    <dgm:pt modelId="{BD3A7352-8353-4377-B2F0-859483317143}" type="sibTrans" cxnId="{90CC4A94-C118-4DEF-8BA5-81EC8F0EF7B4}">
      <dgm:prSet/>
      <dgm:spPr/>
      <dgm:t>
        <a:bodyPr/>
        <a:lstStyle/>
        <a:p>
          <a:endParaRPr lang="en-IN"/>
        </a:p>
      </dgm:t>
    </dgm:pt>
    <dgm:pt modelId="{324D8EAD-BDA5-443C-8E65-F56E9FA4B050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IN" dirty="0"/>
            <a:t>TRAJECTORY PREDICTION</a:t>
          </a:r>
        </a:p>
      </dgm:t>
    </dgm:pt>
    <dgm:pt modelId="{28F33F08-7A95-49CF-82FC-1D5A39309D8D}" type="parTrans" cxnId="{2BF6DC67-C187-424A-8257-C3D543233546}">
      <dgm:prSet/>
      <dgm:spPr/>
      <dgm:t>
        <a:bodyPr/>
        <a:lstStyle/>
        <a:p>
          <a:endParaRPr lang="en-IN"/>
        </a:p>
      </dgm:t>
    </dgm:pt>
    <dgm:pt modelId="{7AF19D28-F719-4522-A1BC-BF60FE59D100}" type="sibTrans" cxnId="{2BF6DC67-C187-424A-8257-C3D543233546}">
      <dgm:prSet/>
      <dgm:spPr/>
      <dgm:t>
        <a:bodyPr/>
        <a:lstStyle/>
        <a:p>
          <a:endParaRPr lang="en-IN"/>
        </a:p>
      </dgm:t>
    </dgm:pt>
    <dgm:pt modelId="{17EBAF90-39A8-42C0-95EA-9037BCF3F524}" type="pres">
      <dgm:prSet presAssocID="{21A5CAF2-A69A-4749-96B0-D363A88DE4D9}" presName="linearFlow" presStyleCnt="0">
        <dgm:presLayoutVars>
          <dgm:dir/>
          <dgm:resizeHandles val="exact"/>
        </dgm:presLayoutVars>
      </dgm:prSet>
      <dgm:spPr/>
    </dgm:pt>
    <dgm:pt modelId="{854D36F5-C9AC-4EBB-B78E-6501892C4C6A}" type="pres">
      <dgm:prSet presAssocID="{44EDCFCD-E43E-48CF-913E-7CC3836D0499}" presName="composite" presStyleCnt="0"/>
      <dgm:spPr/>
    </dgm:pt>
    <dgm:pt modelId="{86E68A07-8597-4107-8D0D-8EA343BB2E04}" type="pres">
      <dgm:prSet presAssocID="{44EDCFCD-E43E-48CF-913E-7CC3836D0499}" presName="imgShp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31C38E9C-AED5-4FDD-A4B0-F7450760450C}" type="pres">
      <dgm:prSet presAssocID="{44EDCFCD-E43E-48CF-913E-7CC3836D0499}" presName="txShp" presStyleLbl="node1" presStyleIdx="0" presStyleCnt="3" custLinFactNeighborY="684">
        <dgm:presLayoutVars>
          <dgm:bulletEnabled val="1"/>
        </dgm:presLayoutVars>
      </dgm:prSet>
      <dgm:spPr/>
    </dgm:pt>
    <dgm:pt modelId="{07310594-CE0C-408D-983A-1779E9794E22}" type="pres">
      <dgm:prSet presAssocID="{AF1CB444-DB2B-4901-916C-0AEFFE07141D}" presName="spacing" presStyleCnt="0"/>
      <dgm:spPr/>
    </dgm:pt>
    <dgm:pt modelId="{EDFCA197-AD86-4246-9B7D-F7AC78A11EE0}" type="pres">
      <dgm:prSet presAssocID="{0CD02A06-DC79-4644-A9B7-A81A99DAAEE3}" presName="composite" presStyleCnt="0"/>
      <dgm:spPr/>
    </dgm:pt>
    <dgm:pt modelId="{3FE51D2D-7714-45E8-9324-45EF6BA8C70C}" type="pres">
      <dgm:prSet presAssocID="{0CD02A06-DC79-4644-A9B7-A81A99DAAEE3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</dgm:spPr>
    </dgm:pt>
    <dgm:pt modelId="{2B2F4E78-01A2-4985-A173-9CF3F011E440}" type="pres">
      <dgm:prSet presAssocID="{0CD02A06-DC79-4644-A9B7-A81A99DAAEE3}" presName="txShp" presStyleLbl="node1" presStyleIdx="1" presStyleCnt="3" custLinFactNeighborY="-335">
        <dgm:presLayoutVars>
          <dgm:bulletEnabled val="1"/>
        </dgm:presLayoutVars>
      </dgm:prSet>
      <dgm:spPr/>
    </dgm:pt>
    <dgm:pt modelId="{F7003548-B37D-4686-AD12-988C500A4B36}" type="pres">
      <dgm:prSet presAssocID="{BD3A7352-8353-4377-B2F0-859483317143}" presName="spacing" presStyleCnt="0"/>
      <dgm:spPr/>
    </dgm:pt>
    <dgm:pt modelId="{641917F1-180F-4FAF-8EBB-15E9A3A9651A}" type="pres">
      <dgm:prSet presAssocID="{324D8EAD-BDA5-443C-8E65-F56E9FA4B050}" presName="composite" presStyleCnt="0"/>
      <dgm:spPr/>
    </dgm:pt>
    <dgm:pt modelId="{95E892A4-0E5A-4516-8E48-F27D6ABA342D}" type="pres">
      <dgm:prSet presAssocID="{324D8EAD-BDA5-443C-8E65-F56E9FA4B050}" presName="imgShp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l="-76000" r="-76000"/>
          </a:stretch>
        </a:blipFill>
      </dgm:spPr>
    </dgm:pt>
    <dgm:pt modelId="{A1030A20-957F-41FF-9606-A6EFEA478E09}" type="pres">
      <dgm:prSet presAssocID="{324D8EAD-BDA5-443C-8E65-F56E9FA4B050}" presName="txShp" presStyleLbl="node1" presStyleIdx="2" presStyleCnt="3" custLinFactNeighborY="-4035">
        <dgm:presLayoutVars>
          <dgm:bulletEnabled val="1"/>
        </dgm:presLayoutVars>
      </dgm:prSet>
      <dgm:spPr/>
    </dgm:pt>
  </dgm:ptLst>
  <dgm:cxnLst>
    <dgm:cxn modelId="{2BF6DC67-C187-424A-8257-C3D543233546}" srcId="{21A5CAF2-A69A-4749-96B0-D363A88DE4D9}" destId="{324D8EAD-BDA5-443C-8E65-F56E9FA4B050}" srcOrd="2" destOrd="0" parTransId="{28F33F08-7A95-49CF-82FC-1D5A39309D8D}" sibTransId="{7AF19D28-F719-4522-A1BC-BF60FE59D100}"/>
    <dgm:cxn modelId="{90CC4A94-C118-4DEF-8BA5-81EC8F0EF7B4}" srcId="{21A5CAF2-A69A-4749-96B0-D363A88DE4D9}" destId="{0CD02A06-DC79-4644-A9B7-A81A99DAAEE3}" srcOrd="1" destOrd="0" parTransId="{3BF3D865-9673-4F8F-AB41-A71DF8FDC120}" sibTransId="{BD3A7352-8353-4377-B2F0-859483317143}"/>
    <dgm:cxn modelId="{9B044BA0-55BE-46EC-B30B-F3848871650E}" type="presOf" srcId="{324D8EAD-BDA5-443C-8E65-F56E9FA4B050}" destId="{A1030A20-957F-41FF-9606-A6EFEA478E09}" srcOrd="0" destOrd="0" presId="urn:microsoft.com/office/officeart/2005/8/layout/vList3"/>
    <dgm:cxn modelId="{73B369C0-CA3F-42DD-8B74-DF085792F8E3}" srcId="{21A5CAF2-A69A-4749-96B0-D363A88DE4D9}" destId="{44EDCFCD-E43E-48CF-913E-7CC3836D0499}" srcOrd="0" destOrd="0" parTransId="{0BED4F0D-8E15-4D88-86E2-C5FFDCD73B19}" sibTransId="{AF1CB444-DB2B-4901-916C-0AEFFE07141D}"/>
    <dgm:cxn modelId="{9BF0CDE5-F72F-43AD-97A0-4232B82A595D}" type="presOf" srcId="{44EDCFCD-E43E-48CF-913E-7CC3836D0499}" destId="{31C38E9C-AED5-4FDD-A4B0-F7450760450C}" srcOrd="0" destOrd="0" presId="urn:microsoft.com/office/officeart/2005/8/layout/vList3"/>
    <dgm:cxn modelId="{052570E6-BEDE-45F9-9B91-BEDB83ABC777}" type="presOf" srcId="{21A5CAF2-A69A-4749-96B0-D363A88DE4D9}" destId="{17EBAF90-39A8-42C0-95EA-9037BCF3F524}" srcOrd="0" destOrd="0" presId="urn:microsoft.com/office/officeart/2005/8/layout/vList3"/>
    <dgm:cxn modelId="{4D9C59EE-DFA3-4966-BCEB-FACBDAF6A6EB}" type="presOf" srcId="{0CD02A06-DC79-4644-A9B7-A81A99DAAEE3}" destId="{2B2F4E78-01A2-4985-A173-9CF3F011E440}" srcOrd="0" destOrd="0" presId="urn:microsoft.com/office/officeart/2005/8/layout/vList3"/>
    <dgm:cxn modelId="{5E74D281-A604-4806-B63C-B26B5DF28785}" type="presParOf" srcId="{17EBAF90-39A8-42C0-95EA-9037BCF3F524}" destId="{854D36F5-C9AC-4EBB-B78E-6501892C4C6A}" srcOrd="0" destOrd="0" presId="urn:microsoft.com/office/officeart/2005/8/layout/vList3"/>
    <dgm:cxn modelId="{3C71FBC0-BAE1-4949-90D7-C449B695BDA7}" type="presParOf" srcId="{854D36F5-C9AC-4EBB-B78E-6501892C4C6A}" destId="{86E68A07-8597-4107-8D0D-8EA343BB2E04}" srcOrd="0" destOrd="0" presId="urn:microsoft.com/office/officeart/2005/8/layout/vList3"/>
    <dgm:cxn modelId="{B2E6DF71-FF7D-4909-8929-2B1F69580B20}" type="presParOf" srcId="{854D36F5-C9AC-4EBB-B78E-6501892C4C6A}" destId="{31C38E9C-AED5-4FDD-A4B0-F7450760450C}" srcOrd="1" destOrd="0" presId="urn:microsoft.com/office/officeart/2005/8/layout/vList3"/>
    <dgm:cxn modelId="{A290D77D-58CF-41EE-ABE9-0E5D927EDBD5}" type="presParOf" srcId="{17EBAF90-39A8-42C0-95EA-9037BCF3F524}" destId="{07310594-CE0C-408D-983A-1779E9794E22}" srcOrd="1" destOrd="0" presId="urn:microsoft.com/office/officeart/2005/8/layout/vList3"/>
    <dgm:cxn modelId="{F881627F-5712-4C02-9319-84D8BBA0E73E}" type="presParOf" srcId="{17EBAF90-39A8-42C0-95EA-9037BCF3F524}" destId="{EDFCA197-AD86-4246-9B7D-F7AC78A11EE0}" srcOrd="2" destOrd="0" presId="urn:microsoft.com/office/officeart/2005/8/layout/vList3"/>
    <dgm:cxn modelId="{7AF7BAEF-6A3B-4703-A3CC-0E860EFA3514}" type="presParOf" srcId="{EDFCA197-AD86-4246-9B7D-F7AC78A11EE0}" destId="{3FE51D2D-7714-45E8-9324-45EF6BA8C70C}" srcOrd="0" destOrd="0" presId="urn:microsoft.com/office/officeart/2005/8/layout/vList3"/>
    <dgm:cxn modelId="{55EC68D9-1038-4071-B372-D5C4AC97933D}" type="presParOf" srcId="{EDFCA197-AD86-4246-9B7D-F7AC78A11EE0}" destId="{2B2F4E78-01A2-4985-A173-9CF3F011E440}" srcOrd="1" destOrd="0" presId="urn:microsoft.com/office/officeart/2005/8/layout/vList3"/>
    <dgm:cxn modelId="{74ABD5C2-6AC0-4F90-860E-C822A1AC3474}" type="presParOf" srcId="{17EBAF90-39A8-42C0-95EA-9037BCF3F524}" destId="{F7003548-B37D-4686-AD12-988C500A4B36}" srcOrd="3" destOrd="0" presId="urn:microsoft.com/office/officeart/2005/8/layout/vList3"/>
    <dgm:cxn modelId="{1922D9F1-2AB8-450D-A668-A189AD689DB2}" type="presParOf" srcId="{17EBAF90-39A8-42C0-95EA-9037BCF3F524}" destId="{641917F1-180F-4FAF-8EBB-15E9A3A9651A}" srcOrd="4" destOrd="0" presId="urn:microsoft.com/office/officeart/2005/8/layout/vList3"/>
    <dgm:cxn modelId="{F96503AB-8318-4200-BDEB-50BC86161DAA}" type="presParOf" srcId="{641917F1-180F-4FAF-8EBB-15E9A3A9651A}" destId="{95E892A4-0E5A-4516-8E48-F27D6ABA342D}" srcOrd="0" destOrd="0" presId="urn:microsoft.com/office/officeart/2005/8/layout/vList3"/>
    <dgm:cxn modelId="{262ACEE5-234C-4358-8264-C2849D15AB31}" type="presParOf" srcId="{641917F1-180F-4FAF-8EBB-15E9A3A9651A}" destId="{A1030A20-957F-41FF-9606-A6EFEA478E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6050B7-85D4-469C-B133-21063E3932E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168EC9D-1368-4A99-ADA7-A7CCB3F6E41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SLIDING WINDOW OBJECT DETECTION</a:t>
          </a:r>
        </a:p>
      </dgm:t>
    </dgm:pt>
    <dgm:pt modelId="{7B7ABEAA-A728-496D-8BED-B8568D3126D3}" type="parTrans" cxnId="{571092FD-68B5-4C3B-9F79-BE646F04D7C8}">
      <dgm:prSet/>
      <dgm:spPr/>
      <dgm:t>
        <a:bodyPr/>
        <a:lstStyle/>
        <a:p>
          <a:endParaRPr lang="en-IN"/>
        </a:p>
      </dgm:t>
    </dgm:pt>
    <dgm:pt modelId="{76B9C608-71BA-47A6-85A2-8A95793E4068}" type="sibTrans" cxnId="{571092FD-68B5-4C3B-9F79-BE646F04D7C8}">
      <dgm:prSet/>
      <dgm:spPr/>
      <dgm:t>
        <a:bodyPr/>
        <a:lstStyle/>
        <a:p>
          <a:endParaRPr lang="en-IN"/>
        </a:p>
      </dgm:t>
    </dgm:pt>
    <dgm:pt modelId="{91D64A2F-B674-4504-A43D-CB8A5ADE7E96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RCNN</a:t>
          </a:r>
        </a:p>
      </dgm:t>
    </dgm:pt>
    <dgm:pt modelId="{EAFB80CA-E4AD-4D8A-9CCC-C0A35951CB02}" type="parTrans" cxnId="{987C8625-4237-4B0B-ABED-5F2FAFD6E964}">
      <dgm:prSet/>
      <dgm:spPr/>
      <dgm:t>
        <a:bodyPr/>
        <a:lstStyle/>
        <a:p>
          <a:endParaRPr lang="en-IN"/>
        </a:p>
      </dgm:t>
    </dgm:pt>
    <dgm:pt modelId="{A426D918-7D94-44E9-B994-9E698A669EA5}" type="sibTrans" cxnId="{987C8625-4237-4B0B-ABED-5F2FAFD6E964}">
      <dgm:prSet/>
      <dgm:spPr/>
      <dgm:t>
        <a:bodyPr/>
        <a:lstStyle/>
        <a:p>
          <a:endParaRPr lang="en-IN"/>
        </a:p>
      </dgm:t>
    </dgm:pt>
    <dgm:pt modelId="{E729DE58-ED46-435A-B375-D9AA680E4187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FAST RCNN</a:t>
          </a:r>
        </a:p>
      </dgm:t>
    </dgm:pt>
    <dgm:pt modelId="{CA301C73-DB5E-4AF3-B7F5-88FB08849D9D}" type="parTrans" cxnId="{77D054E3-F8E5-4053-9313-18EFDE2D48AC}">
      <dgm:prSet/>
      <dgm:spPr/>
      <dgm:t>
        <a:bodyPr/>
        <a:lstStyle/>
        <a:p>
          <a:endParaRPr lang="en-IN"/>
        </a:p>
      </dgm:t>
    </dgm:pt>
    <dgm:pt modelId="{49CFF463-2F38-4CCD-B8B1-D6050C32865B}" type="sibTrans" cxnId="{77D054E3-F8E5-4053-9313-18EFDE2D48AC}">
      <dgm:prSet/>
      <dgm:spPr/>
      <dgm:t>
        <a:bodyPr/>
        <a:lstStyle/>
        <a:p>
          <a:endParaRPr lang="en-IN"/>
        </a:p>
      </dgm:t>
    </dgm:pt>
    <dgm:pt modelId="{0C89E1B6-9A27-4FCD-8607-7A42714E8DC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 YOLO</a:t>
          </a:r>
        </a:p>
      </dgm:t>
    </dgm:pt>
    <dgm:pt modelId="{1CAE6065-9546-430D-B9DA-15D32B32F449}" type="parTrans" cxnId="{AC3A856A-A36C-445F-8FB7-723175C87029}">
      <dgm:prSet/>
      <dgm:spPr/>
      <dgm:t>
        <a:bodyPr/>
        <a:lstStyle/>
        <a:p>
          <a:endParaRPr lang="en-IN"/>
        </a:p>
      </dgm:t>
    </dgm:pt>
    <dgm:pt modelId="{E150FB3E-D7B3-4108-8F76-026BDA12CDD0}" type="sibTrans" cxnId="{AC3A856A-A36C-445F-8FB7-723175C87029}">
      <dgm:prSet/>
      <dgm:spPr/>
      <dgm:t>
        <a:bodyPr/>
        <a:lstStyle/>
        <a:p>
          <a:endParaRPr lang="en-IN"/>
        </a:p>
      </dgm:t>
    </dgm:pt>
    <dgm:pt modelId="{452C361D-28E5-4E7A-8DD6-50084F650C43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FASTER RCNN</a:t>
          </a:r>
        </a:p>
      </dgm:t>
    </dgm:pt>
    <dgm:pt modelId="{7053B363-02BC-47CE-B533-BC28E5D985FB}" type="parTrans" cxnId="{01283BCF-89AA-460F-89C3-DD61F6E5F672}">
      <dgm:prSet/>
      <dgm:spPr/>
      <dgm:t>
        <a:bodyPr/>
        <a:lstStyle/>
        <a:p>
          <a:endParaRPr lang="en-IN"/>
        </a:p>
      </dgm:t>
    </dgm:pt>
    <dgm:pt modelId="{0ACEA071-C08C-4EE0-AA18-BA06DEE4FA03}" type="sibTrans" cxnId="{01283BCF-89AA-460F-89C3-DD61F6E5F672}">
      <dgm:prSet/>
      <dgm:spPr/>
      <dgm:t>
        <a:bodyPr/>
        <a:lstStyle/>
        <a:p>
          <a:endParaRPr lang="en-IN"/>
        </a:p>
      </dgm:t>
    </dgm:pt>
    <dgm:pt modelId="{80F0A0DD-AE17-43F2-9433-0E6D238720E5}" type="pres">
      <dgm:prSet presAssocID="{AD6050B7-85D4-469C-B133-21063E3932E1}" presName="linearFlow" presStyleCnt="0">
        <dgm:presLayoutVars>
          <dgm:resizeHandles val="exact"/>
        </dgm:presLayoutVars>
      </dgm:prSet>
      <dgm:spPr/>
    </dgm:pt>
    <dgm:pt modelId="{1734A060-1373-4B00-AB6B-316B98D93F5A}" type="pres">
      <dgm:prSet presAssocID="{D168EC9D-1368-4A99-ADA7-A7CCB3F6E414}" presName="node" presStyleLbl="node1" presStyleIdx="0" presStyleCnt="5" custScaleX="345912">
        <dgm:presLayoutVars>
          <dgm:bulletEnabled val="1"/>
        </dgm:presLayoutVars>
      </dgm:prSet>
      <dgm:spPr/>
    </dgm:pt>
    <dgm:pt modelId="{053E2649-5AA6-40A4-B12E-6BAA5DD4B630}" type="pres">
      <dgm:prSet presAssocID="{76B9C608-71BA-47A6-85A2-8A95793E4068}" presName="sibTrans" presStyleLbl="sibTrans2D1" presStyleIdx="0" presStyleCnt="4"/>
      <dgm:spPr/>
    </dgm:pt>
    <dgm:pt modelId="{921872DB-EE68-4DC7-82CD-0446668CBC37}" type="pres">
      <dgm:prSet presAssocID="{76B9C608-71BA-47A6-85A2-8A95793E4068}" presName="connectorText" presStyleLbl="sibTrans2D1" presStyleIdx="0" presStyleCnt="4"/>
      <dgm:spPr/>
    </dgm:pt>
    <dgm:pt modelId="{0662267F-6694-440A-988C-E197A9DAFDA3}" type="pres">
      <dgm:prSet presAssocID="{91D64A2F-B674-4504-A43D-CB8A5ADE7E96}" presName="node" presStyleLbl="node1" presStyleIdx="1" presStyleCnt="5" custScaleX="347211">
        <dgm:presLayoutVars>
          <dgm:bulletEnabled val="1"/>
        </dgm:presLayoutVars>
      </dgm:prSet>
      <dgm:spPr/>
    </dgm:pt>
    <dgm:pt modelId="{D6A9BEF7-054E-47B8-A001-66629E6915E2}" type="pres">
      <dgm:prSet presAssocID="{A426D918-7D94-44E9-B994-9E698A669EA5}" presName="sibTrans" presStyleLbl="sibTrans2D1" presStyleIdx="1" presStyleCnt="4"/>
      <dgm:spPr/>
    </dgm:pt>
    <dgm:pt modelId="{B84B5E4B-6ACA-486F-A20E-DA515AB980D0}" type="pres">
      <dgm:prSet presAssocID="{A426D918-7D94-44E9-B994-9E698A669EA5}" presName="connectorText" presStyleLbl="sibTrans2D1" presStyleIdx="1" presStyleCnt="4"/>
      <dgm:spPr/>
    </dgm:pt>
    <dgm:pt modelId="{6D4AFDDC-671C-4BA8-B896-26510C8B84C6}" type="pres">
      <dgm:prSet presAssocID="{E729DE58-ED46-435A-B375-D9AA680E4187}" presName="node" presStyleLbl="node1" presStyleIdx="2" presStyleCnt="5" custScaleX="343314">
        <dgm:presLayoutVars>
          <dgm:bulletEnabled val="1"/>
        </dgm:presLayoutVars>
      </dgm:prSet>
      <dgm:spPr/>
    </dgm:pt>
    <dgm:pt modelId="{54BFA658-BB84-489D-9FEA-1FAE699358EA}" type="pres">
      <dgm:prSet presAssocID="{49CFF463-2F38-4CCD-B8B1-D6050C32865B}" presName="sibTrans" presStyleLbl="sibTrans2D1" presStyleIdx="2" presStyleCnt="4"/>
      <dgm:spPr/>
    </dgm:pt>
    <dgm:pt modelId="{10BFC6EF-4DA7-4323-A9F7-D323ACBCA84D}" type="pres">
      <dgm:prSet presAssocID="{49CFF463-2F38-4CCD-B8B1-D6050C32865B}" presName="connectorText" presStyleLbl="sibTrans2D1" presStyleIdx="2" presStyleCnt="4"/>
      <dgm:spPr/>
    </dgm:pt>
    <dgm:pt modelId="{ABF1EFEC-10F9-4DFD-8FA8-32983636E2DE}" type="pres">
      <dgm:prSet presAssocID="{452C361D-28E5-4E7A-8DD6-50084F650C43}" presName="node" presStyleLbl="node1" presStyleIdx="3" presStyleCnt="5" custScaleX="347211">
        <dgm:presLayoutVars>
          <dgm:bulletEnabled val="1"/>
        </dgm:presLayoutVars>
      </dgm:prSet>
      <dgm:spPr/>
    </dgm:pt>
    <dgm:pt modelId="{1DE83212-3BC2-483E-97D3-F9FFFF8CB531}" type="pres">
      <dgm:prSet presAssocID="{0ACEA071-C08C-4EE0-AA18-BA06DEE4FA03}" presName="sibTrans" presStyleLbl="sibTrans2D1" presStyleIdx="3" presStyleCnt="4"/>
      <dgm:spPr/>
    </dgm:pt>
    <dgm:pt modelId="{F0724C78-5154-449F-A0AB-47F5F9E41DE3}" type="pres">
      <dgm:prSet presAssocID="{0ACEA071-C08C-4EE0-AA18-BA06DEE4FA03}" presName="connectorText" presStyleLbl="sibTrans2D1" presStyleIdx="3" presStyleCnt="4"/>
      <dgm:spPr/>
    </dgm:pt>
    <dgm:pt modelId="{D3EA2410-C5CD-499C-B40E-3BCA9A0A9C62}" type="pres">
      <dgm:prSet presAssocID="{0C89E1B6-9A27-4FCD-8607-7A42714E8DC5}" presName="node" presStyleLbl="node1" presStyleIdx="4" presStyleCnt="5" custScaleX="348509">
        <dgm:presLayoutVars>
          <dgm:bulletEnabled val="1"/>
        </dgm:presLayoutVars>
      </dgm:prSet>
      <dgm:spPr/>
    </dgm:pt>
  </dgm:ptLst>
  <dgm:cxnLst>
    <dgm:cxn modelId="{987C8625-4237-4B0B-ABED-5F2FAFD6E964}" srcId="{AD6050B7-85D4-469C-B133-21063E3932E1}" destId="{91D64A2F-B674-4504-A43D-CB8A5ADE7E96}" srcOrd="1" destOrd="0" parTransId="{EAFB80CA-E4AD-4D8A-9CCC-C0A35951CB02}" sibTransId="{A426D918-7D94-44E9-B994-9E698A669EA5}"/>
    <dgm:cxn modelId="{608E2C31-07E5-4677-B5DB-5BFD427A7F14}" type="presOf" srcId="{0ACEA071-C08C-4EE0-AA18-BA06DEE4FA03}" destId="{F0724C78-5154-449F-A0AB-47F5F9E41DE3}" srcOrd="1" destOrd="0" presId="urn:microsoft.com/office/officeart/2005/8/layout/process2"/>
    <dgm:cxn modelId="{1052B33E-C90D-4309-9A01-F4BB463C6C88}" type="presOf" srcId="{A426D918-7D94-44E9-B994-9E698A669EA5}" destId="{D6A9BEF7-054E-47B8-A001-66629E6915E2}" srcOrd="0" destOrd="0" presId="urn:microsoft.com/office/officeart/2005/8/layout/process2"/>
    <dgm:cxn modelId="{3CD99142-2353-4D50-B748-705A3391CA8C}" type="presOf" srcId="{E729DE58-ED46-435A-B375-D9AA680E4187}" destId="{6D4AFDDC-671C-4BA8-B896-26510C8B84C6}" srcOrd="0" destOrd="0" presId="urn:microsoft.com/office/officeart/2005/8/layout/process2"/>
    <dgm:cxn modelId="{CAE91643-4141-4C44-A255-72FCAC5F5614}" type="presOf" srcId="{D168EC9D-1368-4A99-ADA7-A7CCB3F6E414}" destId="{1734A060-1373-4B00-AB6B-316B98D93F5A}" srcOrd="0" destOrd="0" presId="urn:microsoft.com/office/officeart/2005/8/layout/process2"/>
    <dgm:cxn modelId="{AC3A856A-A36C-445F-8FB7-723175C87029}" srcId="{AD6050B7-85D4-469C-B133-21063E3932E1}" destId="{0C89E1B6-9A27-4FCD-8607-7A42714E8DC5}" srcOrd="4" destOrd="0" parTransId="{1CAE6065-9546-430D-B9DA-15D32B32F449}" sibTransId="{E150FB3E-D7B3-4108-8F76-026BDA12CDD0}"/>
    <dgm:cxn modelId="{787BFD52-0096-48B5-916A-7B00DEBACEC3}" type="presOf" srcId="{AD6050B7-85D4-469C-B133-21063E3932E1}" destId="{80F0A0DD-AE17-43F2-9433-0E6D238720E5}" srcOrd="0" destOrd="0" presId="urn:microsoft.com/office/officeart/2005/8/layout/process2"/>
    <dgm:cxn modelId="{E121F353-85BA-4CC1-AA9F-ADC7EB1B597B}" type="presOf" srcId="{49CFF463-2F38-4CCD-B8B1-D6050C32865B}" destId="{10BFC6EF-4DA7-4323-A9F7-D323ACBCA84D}" srcOrd="1" destOrd="0" presId="urn:microsoft.com/office/officeart/2005/8/layout/process2"/>
    <dgm:cxn modelId="{A0D8B18C-992E-484C-99E5-8BF1F54F8DD5}" type="presOf" srcId="{91D64A2F-B674-4504-A43D-CB8A5ADE7E96}" destId="{0662267F-6694-440A-988C-E197A9DAFDA3}" srcOrd="0" destOrd="0" presId="urn:microsoft.com/office/officeart/2005/8/layout/process2"/>
    <dgm:cxn modelId="{8EBF0096-42B6-4901-8CA2-36655834725D}" type="presOf" srcId="{0ACEA071-C08C-4EE0-AA18-BA06DEE4FA03}" destId="{1DE83212-3BC2-483E-97D3-F9FFFF8CB531}" srcOrd="0" destOrd="0" presId="urn:microsoft.com/office/officeart/2005/8/layout/process2"/>
    <dgm:cxn modelId="{4E14379D-7B3C-4B11-88E2-B6A9B5CAA131}" type="presOf" srcId="{49CFF463-2F38-4CCD-B8B1-D6050C32865B}" destId="{54BFA658-BB84-489D-9FEA-1FAE699358EA}" srcOrd="0" destOrd="0" presId="urn:microsoft.com/office/officeart/2005/8/layout/process2"/>
    <dgm:cxn modelId="{D600C2AA-5890-43CF-AA19-E0C49A3396F4}" type="presOf" srcId="{76B9C608-71BA-47A6-85A2-8A95793E4068}" destId="{921872DB-EE68-4DC7-82CD-0446668CBC37}" srcOrd="1" destOrd="0" presId="urn:microsoft.com/office/officeart/2005/8/layout/process2"/>
    <dgm:cxn modelId="{E3CC8CB0-82E7-4CD6-8A38-80E376B875C6}" type="presOf" srcId="{76B9C608-71BA-47A6-85A2-8A95793E4068}" destId="{053E2649-5AA6-40A4-B12E-6BAA5DD4B630}" srcOrd="0" destOrd="0" presId="urn:microsoft.com/office/officeart/2005/8/layout/process2"/>
    <dgm:cxn modelId="{63D7F6C8-7280-4B1E-9EE7-81B54203A7B8}" type="presOf" srcId="{A426D918-7D94-44E9-B994-9E698A669EA5}" destId="{B84B5E4B-6ACA-486F-A20E-DA515AB980D0}" srcOrd="1" destOrd="0" presId="urn:microsoft.com/office/officeart/2005/8/layout/process2"/>
    <dgm:cxn modelId="{EB7CF2CB-6DCB-4ACC-87CC-81F200C97E02}" type="presOf" srcId="{0C89E1B6-9A27-4FCD-8607-7A42714E8DC5}" destId="{D3EA2410-C5CD-499C-B40E-3BCA9A0A9C62}" srcOrd="0" destOrd="0" presId="urn:microsoft.com/office/officeart/2005/8/layout/process2"/>
    <dgm:cxn modelId="{01283BCF-89AA-460F-89C3-DD61F6E5F672}" srcId="{AD6050B7-85D4-469C-B133-21063E3932E1}" destId="{452C361D-28E5-4E7A-8DD6-50084F650C43}" srcOrd="3" destOrd="0" parTransId="{7053B363-02BC-47CE-B533-BC28E5D985FB}" sibTransId="{0ACEA071-C08C-4EE0-AA18-BA06DEE4FA03}"/>
    <dgm:cxn modelId="{ED9849D0-FCEF-47E8-A7D3-F0048269CF36}" type="presOf" srcId="{452C361D-28E5-4E7A-8DD6-50084F650C43}" destId="{ABF1EFEC-10F9-4DFD-8FA8-32983636E2DE}" srcOrd="0" destOrd="0" presId="urn:microsoft.com/office/officeart/2005/8/layout/process2"/>
    <dgm:cxn modelId="{77D054E3-F8E5-4053-9313-18EFDE2D48AC}" srcId="{AD6050B7-85D4-469C-B133-21063E3932E1}" destId="{E729DE58-ED46-435A-B375-D9AA680E4187}" srcOrd="2" destOrd="0" parTransId="{CA301C73-DB5E-4AF3-B7F5-88FB08849D9D}" sibTransId="{49CFF463-2F38-4CCD-B8B1-D6050C32865B}"/>
    <dgm:cxn modelId="{571092FD-68B5-4C3B-9F79-BE646F04D7C8}" srcId="{AD6050B7-85D4-469C-B133-21063E3932E1}" destId="{D168EC9D-1368-4A99-ADA7-A7CCB3F6E414}" srcOrd="0" destOrd="0" parTransId="{7B7ABEAA-A728-496D-8BED-B8568D3126D3}" sibTransId="{76B9C608-71BA-47A6-85A2-8A95793E4068}"/>
    <dgm:cxn modelId="{D93EEC0D-05E0-4F3B-B68F-FB4919A5869B}" type="presParOf" srcId="{80F0A0DD-AE17-43F2-9433-0E6D238720E5}" destId="{1734A060-1373-4B00-AB6B-316B98D93F5A}" srcOrd="0" destOrd="0" presId="urn:microsoft.com/office/officeart/2005/8/layout/process2"/>
    <dgm:cxn modelId="{8C525D23-DFBD-4A9B-B821-100407DA9214}" type="presParOf" srcId="{80F0A0DD-AE17-43F2-9433-0E6D238720E5}" destId="{053E2649-5AA6-40A4-B12E-6BAA5DD4B630}" srcOrd="1" destOrd="0" presId="urn:microsoft.com/office/officeart/2005/8/layout/process2"/>
    <dgm:cxn modelId="{1A45EC0C-040F-4014-979E-EF683C58DAD6}" type="presParOf" srcId="{053E2649-5AA6-40A4-B12E-6BAA5DD4B630}" destId="{921872DB-EE68-4DC7-82CD-0446668CBC37}" srcOrd="0" destOrd="0" presId="urn:microsoft.com/office/officeart/2005/8/layout/process2"/>
    <dgm:cxn modelId="{90571400-C159-44CB-BBD3-00C5FD53A93D}" type="presParOf" srcId="{80F0A0DD-AE17-43F2-9433-0E6D238720E5}" destId="{0662267F-6694-440A-988C-E197A9DAFDA3}" srcOrd="2" destOrd="0" presId="urn:microsoft.com/office/officeart/2005/8/layout/process2"/>
    <dgm:cxn modelId="{F8AF1326-609C-4F05-932A-E64D8EE9B99A}" type="presParOf" srcId="{80F0A0DD-AE17-43F2-9433-0E6D238720E5}" destId="{D6A9BEF7-054E-47B8-A001-66629E6915E2}" srcOrd="3" destOrd="0" presId="urn:microsoft.com/office/officeart/2005/8/layout/process2"/>
    <dgm:cxn modelId="{BE16955A-1C6E-4E22-BD5E-80B186998125}" type="presParOf" srcId="{D6A9BEF7-054E-47B8-A001-66629E6915E2}" destId="{B84B5E4B-6ACA-486F-A20E-DA515AB980D0}" srcOrd="0" destOrd="0" presId="urn:microsoft.com/office/officeart/2005/8/layout/process2"/>
    <dgm:cxn modelId="{D348B3FE-24B0-40FE-865A-0706C276F5D1}" type="presParOf" srcId="{80F0A0DD-AE17-43F2-9433-0E6D238720E5}" destId="{6D4AFDDC-671C-4BA8-B896-26510C8B84C6}" srcOrd="4" destOrd="0" presId="urn:microsoft.com/office/officeart/2005/8/layout/process2"/>
    <dgm:cxn modelId="{A6E632EA-36EA-447C-8D10-B35014F20B82}" type="presParOf" srcId="{80F0A0DD-AE17-43F2-9433-0E6D238720E5}" destId="{54BFA658-BB84-489D-9FEA-1FAE699358EA}" srcOrd="5" destOrd="0" presId="urn:microsoft.com/office/officeart/2005/8/layout/process2"/>
    <dgm:cxn modelId="{6B653BA8-BD3B-4BE6-817C-33FB7B2EAB1B}" type="presParOf" srcId="{54BFA658-BB84-489D-9FEA-1FAE699358EA}" destId="{10BFC6EF-4DA7-4323-A9F7-D323ACBCA84D}" srcOrd="0" destOrd="0" presId="urn:microsoft.com/office/officeart/2005/8/layout/process2"/>
    <dgm:cxn modelId="{752AE795-3E58-4A09-828A-32081084AFD3}" type="presParOf" srcId="{80F0A0DD-AE17-43F2-9433-0E6D238720E5}" destId="{ABF1EFEC-10F9-4DFD-8FA8-32983636E2DE}" srcOrd="6" destOrd="0" presId="urn:microsoft.com/office/officeart/2005/8/layout/process2"/>
    <dgm:cxn modelId="{D4FD36D9-AB45-4EB2-8279-F4107D06E4C8}" type="presParOf" srcId="{80F0A0DD-AE17-43F2-9433-0E6D238720E5}" destId="{1DE83212-3BC2-483E-97D3-F9FFFF8CB531}" srcOrd="7" destOrd="0" presId="urn:microsoft.com/office/officeart/2005/8/layout/process2"/>
    <dgm:cxn modelId="{5A937CD2-0985-4394-9C88-811D9E69B1CF}" type="presParOf" srcId="{1DE83212-3BC2-483E-97D3-F9FFFF8CB531}" destId="{F0724C78-5154-449F-A0AB-47F5F9E41DE3}" srcOrd="0" destOrd="0" presId="urn:microsoft.com/office/officeart/2005/8/layout/process2"/>
    <dgm:cxn modelId="{90CC4DCE-BA73-4DF4-B79C-0940DABB5856}" type="presParOf" srcId="{80F0A0DD-AE17-43F2-9433-0E6D238720E5}" destId="{D3EA2410-C5CD-499C-B40E-3BCA9A0A9C62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DAA5C1-8AEA-493E-B214-A82FCA046B0E}" type="doc">
      <dgm:prSet loTypeId="urn:microsoft.com/office/officeart/2005/8/layout/hList6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FAE390B-FD47-481F-8E6C-D3E05F76C86C}">
      <dgm:prSet phldrT="[Text]"/>
      <dgm:spPr/>
      <dgm:t>
        <a:bodyPr/>
        <a:lstStyle/>
        <a:p>
          <a:r>
            <a:rPr lang="en-IN" dirty="0"/>
            <a:t>YOLO v1</a:t>
          </a:r>
        </a:p>
      </dgm:t>
    </dgm:pt>
    <dgm:pt modelId="{E3F75F7F-A304-44FE-84D9-BC6A39955CD9}" type="parTrans" cxnId="{34827A4E-2E72-4A21-8103-DA0F656D4182}">
      <dgm:prSet/>
      <dgm:spPr/>
      <dgm:t>
        <a:bodyPr/>
        <a:lstStyle/>
        <a:p>
          <a:endParaRPr lang="en-IN"/>
        </a:p>
      </dgm:t>
    </dgm:pt>
    <dgm:pt modelId="{818C8939-BDA5-4B2E-A122-E950A01F637E}" type="sibTrans" cxnId="{34827A4E-2E72-4A21-8103-DA0F656D4182}">
      <dgm:prSet/>
      <dgm:spPr/>
      <dgm:t>
        <a:bodyPr/>
        <a:lstStyle/>
        <a:p>
          <a:endParaRPr lang="en-IN"/>
        </a:p>
      </dgm:t>
    </dgm:pt>
    <dgm:pt modelId="{837A5905-43CB-47CE-B76C-A50CCA9FC59B}">
      <dgm:prSet phldrT="[Text]"/>
      <dgm:spPr/>
      <dgm:t>
        <a:bodyPr/>
        <a:lstStyle/>
        <a:p>
          <a:r>
            <a:rPr lang="en-IN" dirty="0"/>
            <a:t>2016</a:t>
          </a:r>
        </a:p>
      </dgm:t>
    </dgm:pt>
    <dgm:pt modelId="{24F1AC00-3A5F-4331-BF0D-5BD291721C1C}" type="parTrans" cxnId="{0B39646B-B860-4E0D-9182-1C116C15C09D}">
      <dgm:prSet/>
      <dgm:spPr/>
      <dgm:t>
        <a:bodyPr/>
        <a:lstStyle/>
        <a:p>
          <a:endParaRPr lang="en-IN"/>
        </a:p>
      </dgm:t>
    </dgm:pt>
    <dgm:pt modelId="{5B70D394-E4C1-44B4-9DF6-7A2840667A6C}" type="sibTrans" cxnId="{0B39646B-B860-4E0D-9182-1C116C15C09D}">
      <dgm:prSet/>
      <dgm:spPr/>
      <dgm:t>
        <a:bodyPr/>
        <a:lstStyle/>
        <a:p>
          <a:endParaRPr lang="en-IN"/>
        </a:p>
      </dgm:t>
    </dgm:pt>
    <dgm:pt modelId="{FA79BD44-ABBD-4B63-9760-D17DCE96DBF8}">
      <dgm:prSet phldrT="[Text]"/>
      <dgm:spPr/>
      <dgm:t>
        <a:bodyPr/>
        <a:lstStyle/>
        <a:p>
          <a:r>
            <a:rPr lang="en-IN" dirty="0"/>
            <a:t>YOLO v2</a:t>
          </a:r>
        </a:p>
      </dgm:t>
    </dgm:pt>
    <dgm:pt modelId="{9A43A1EB-8A77-482A-ACD4-DD1F8B739874}" type="parTrans" cxnId="{73497239-732C-482F-BEE5-52D9F53A2285}">
      <dgm:prSet/>
      <dgm:spPr/>
      <dgm:t>
        <a:bodyPr/>
        <a:lstStyle/>
        <a:p>
          <a:endParaRPr lang="en-IN"/>
        </a:p>
      </dgm:t>
    </dgm:pt>
    <dgm:pt modelId="{EC6313AA-0EA0-4DB5-A7C2-706365A4FD97}" type="sibTrans" cxnId="{73497239-732C-482F-BEE5-52D9F53A2285}">
      <dgm:prSet/>
      <dgm:spPr/>
      <dgm:t>
        <a:bodyPr/>
        <a:lstStyle/>
        <a:p>
          <a:endParaRPr lang="en-IN"/>
        </a:p>
      </dgm:t>
    </dgm:pt>
    <dgm:pt modelId="{35C46BC5-F285-4BCE-A4C5-A02B6C12A5C9}">
      <dgm:prSet phldrT="[Text]"/>
      <dgm:spPr/>
      <dgm:t>
        <a:bodyPr/>
        <a:lstStyle/>
        <a:p>
          <a:r>
            <a:rPr lang="en-IN" dirty="0"/>
            <a:t>YOLO v3</a:t>
          </a:r>
        </a:p>
      </dgm:t>
    </dgm:pt>
    <dgm:pt modelId="{4DEDBF09-8371-4BDB-A1F6-32235CDBF990}" type="parTrans" cxnId="{093DAFCE-DAE4-4BA1-AB56-EEA635A5863C}">
      <dgm:prSet/>
      <dgm:spPr/>
      <dgm:t>
        <a:bodyPr/>
        <a:lstStyle/>
        <a:p>
          <a:endParaRPr lang="en-IN"/>
        </a:p>
      </dgm:t>
    </dgm:pt>
    <dgm:pt modelId="{8D8093C3-45CE-4361-B51A-B4D3DE67005D}" type="sibTrans" cxnId="{093DAFCE-DAE4-4BA1-AB56-EEA635A5863C}">
      <dgm:prSet/>
      <dgm:spPr/>
      <dgm:t>
        <a:bodyPr/>
        <a:lstStyle/>
        <a:p>
          <a:endParaRPr lang="en-IN"/>
        </a:p>
      </dgm:t>
    </dgm:pt>
    <dgm:pt modelId="{D98EDF97-E89E-442A-8F4E-DFFCA7D499E1}">
      <dgm:prSet phldrT="[Text]"/>
      <dgm:spPr/>
      <dgm:t>
        <a:bodyPr/>
        <a:lstStyle/>
        <a:p>
          <a:r>
            <a:rPr lang="en-IN" dirty="0"/>
            <a:t>YOLO v4</a:t>
          </a:r>
        </a:p>
      </dgm:t>
    </dgm:pt>
    <dgm:pt modelId="{E0E548D1-3D2F-4FBF-B80E-A04393BFBFF3}" type="parTrans" cxnId="{67A4CBF1-2F00-4AF2-94FD-4F44C2A47FCB}">
      <dgm:prSet/>
      <dgm:spPr/>
      <dgm:t>
        <a:bodyPr/>
        <a:lstStyle/>
        <a:p>
          <a:endParaRPr lang="en-IN"/>
        </a:p>
      </dgm:t>
    </dgm:pt>
    <dgm:pt modelId="{F2A56B35-662D-444F-9004-A1948D7FE3EF}" type="sibTrans" cxnId="{67A4CBF1-2F00-4AF2-94FD-4F44C2A47FCB}">
      <dgm:prSet/>
      <dgm:spPr/>
      <dgm:t>
        <a:bodyPr/>
        <a:lstStyle/>
        <a:p>
          <a:endParaRPr lang="en-IN"/>
        </a:p>
      </dgm:t>
    </dgm:pt>
    <dgm:pt modelId="{A820440B-8248-4E21-A30A-557460DB320C}">
      <dgm:prSet phldrT="[Text]"/>
      <dgm:spPr/>
      <dgm:t>
        <a:bodyPr/>
        <a:lstStyle/>
        <a:p>
          <a:r>
            <a:rPr lang="en-IN" dirty="0"/>
            <a:t>YOLO v5</a:t>
          </a:r>
        </a:p>
      </dgm:t>
    </dgm:pt>
    <dgm:pt modelId="{9B797FA5-8E4B-4462-8D0F-23D2BA636303}" type="parTrans" cxnId="{08449E67-ED61-4B2D-B021-86B45951DAE4}">
      <dgm:prSet/>
      <dgm:spPr/>
      <dgm:t>
        <a:bodyPr/>
        <a:lstStyle/>
        <a:p>
          <a:endParaRPr lang="en-IN"/>
        </a:p>
      </dgm:t>
    </dgm:pt>
    <dgm:pt modelId="{263AFEE1-2918-4988-9C5C-3F9DB0A2EF7D}" type="sibTrans" cxnId="{08449E67-ED61-4B2D-B021-86B45951DAE4}">
      <dgm:prSet/>
      <dgm:spPr/>
      <dgm:t>
        <a:bodyPr/>
        <a:lstStyle/>
        <a:p>
          <a:endParaRPr lang="en-IN"/>
        </a:p>
      </dgm:t>
    </dgm:pt>
    <dgm:pt modelId="{0948B86D-54AD-44CE-B375-AA680BA61E6D}">
      <dgm:prSet phldrT="[Text]"/>
      <dgm:spPr/>
      <dgm:t>
        <a:bodyPr/>
        <a:lstStyle/>
        <a:p>
          <a:r>
            <a:rPr lang="en-IN" dirty="0"/>
            <a:t>2020</a:t>
          </a:r>
        </a:p>
      </dgm:t>
    </dgm:pt>
    <dgm:pt modelId="{93D3C960-9AE6-4E0A-A40D-CD69490C9259}" type="parTrans" cxnId="{E38935BB-533C-4B23-8261-5308BB95C27A}">
      <dgm:prSet/>
      <dgm:spPr/>
      <dgm:t>
        <a:bodyPr/>
        <a:lstStyle/>
        <a:p>
          <a:endParaRPr lang="en-IN"/>
        </a:p>
      </dgm:t>
    </dgm:pt>
    <dgm:pt modelId="{D58FC990-D388-4458-81FB-9529C56BA75D}" type="sibTrans" cxnId="{E38935BB-533C-4B23-8261-5308BB95C27A}">
      <dgm:prSet/>
      <dgm:spPr/>
      <dgm:t>
        <a:bodyPr/>
        <a:lstStyle/>
        <a:p>
          <a:endParaRPr lang="en-IN"/>
        </a:p>
      </dgm:t>
    </dgm:pt>
    <dgm:pt modelId="{F93AE319-2994-4959-AF80-BE8295F8766A}">
      <dgm:prSet/>
      <dgm:spPr/>
      <dgm:t>
        <a:bodyPr/>
        <a:lstStyle/>
        <a:p>
          <a:r>
            <a:rPr lang="en-IN" dirty="0"/>
            <a:t>2017</a:t>
          </a:r>
        </a:p>
      </dgm:t>
    </dgm:pt>
    <dgm:pt modelId="{7CD4B526-3CD0-4547-870E-A670F76242EC}" type="parTrans" cxnId="{5D8F5EB0-F6AA-4730-BA2D-04F6CF219054}">
      <dgm:prSet/>
      <dgm:spPr/>
      <dgm:t>
        <a:bodyPr/>
        <a:lstStyle/>
        <a:p>
          <a:endParaRPr lang="en-IN"/>
        </a:p>
      </dgm:t>
    </dgm:pt>
    <dgm:pt modelId="{6E923FA5-9454-4866-97A2-28ED9FE0950C}" type="sibTrans" cxnId="{5D8F5EB0-F6AA-4730-BA2D-04F6CF219054}">
      <dgm:prSet/>
      <dgm:spPr/>
      <dgm:t>
        <a:bodyPr/>
        <a:lstStyle/>
        <a:p>
          <a:endParaRPr lang="en-IN"/>
        </a:p>
      </dgm:t>
    </dgm:pt>
    <dgm:pt modelId="{08449FC2-EA8F-45B2-AD8A-FA8F58C43E8B}">
      <dgm:prSet phldrT="[Text]"/>
      <dgm:spPr/>
      <dgm:t>
        <a:bodyPr/>
        <a:lstStyle/>
        <a:p>
          <a:r>
            <a:rPr lang="en-IN" dirty="0"/>
            <a:t>2020</a:t>
          </a:r>
        </a:p>
      </dgm:t>
    </dgm:pt>
    <dgm:pt modelId="{FE81BAEC-84CD-47B6-B238-FB45AFE734C3}" type="sibTrans" cxnId="{6A7E9BC7-AF8F-40A4-8042-C1CD5F8B9A16}">
      <dgm:prSet/>
      <dgm:spPr/>
      <dgm:t>
        <a:bodyPr/>
        <a:lstStyle/>
        <a:p>
          <a:endParaRPr lang="en-IN"/>
        </a:p>
      </dgm:t>
    </dgm:pt>
    <dgm:pt modelId="{E160A557-1D37-4DCC-B8D0-EA3EBEFCC8FE}" type="parTrans" cxnId="{6A7E9BC7-AF8F-40A4-8042-C1CD5F8B9A16}">
      <dgm:prSet/>
      <dgm:spPr/>
      <dgm:t>
        <a:bodyPr/>
        <a:lstStyle/>
        <a:p>
          <a:endParaRPr lang="en-IN"/>
        </a:p>
      </dgm:t>
    </dgm:pt>
    <dgm:pt modelId="{690DB925-8A57-4889-9C9C-43EC2735CA39}">
      <dgm:prSet phldrT="[Text]"/>
      <dgm:spPr/>
      <dgm:t>
        <a:bodyPr/>
        <a:lstStyle/>
        <a:p>
          <a:r>
            <a:rPr lang="en-IN" dirty="0"/>
            <a:t>2018</a:t>
          </a:r>
        </a:p>
      </dgm:t>
    </dgm:pt>
    <dgm:pt modelId="{35DE65DD-F734-43A5-9E58-C869C73B0349}" type="sibTrans" cxnId="{6B896588-D8A0-42E1-AD6F-13938241CFC3}">
      <dgm:prSet/>
      <dgm:spPr/>
      <dgm:t>
        <a:bodyPr/>
        <a:lstStyle/>
        <a:p>
          <a:endParaRPr lang="en-IN"/>
        </a:p>
      </dgm:t>
    </dgm:pt>
    <dgm:pt modelId="{F7269E9C-9D28-4963-A36F-2C6C40668265}" type="parTrans" cxnId="{6B896588-D8A0-42E1-AD6F-13938241CFC3}">
      <dgm:prSet/>
      <dgm:spPr/>
      <dgm:t>
        <a:bodyPr/>
        <a:lstStyle/>
        <a:p>
          <a:endParaRPr lang="en-IN"/>
        </a:p>
      </dgm:t>
    </dgm:pt>
    <dgm:pt modelId="{5124984B-C52B-46F8-AE3D-7C854921211F}" type="pres">
      <dgm:prSet presAssocID="{10DAA5C1-8AEA-493E-B214-A82FCA046B0E}" presName="Name0" presStyleCnt="0">
        <dgm:presLayoutVars>
          <dgm:dir/>
          <dgm:resizeHandles val="exact"/>
        </dgm:presLayoutVars>
      </dgm:prSet>
      <dgm:spPr/>
    </dgm:pt>
    <dgm:pt modelId="{3921EC2C-D15D-41FC-8613-6F7D20D2955E}" type="pres">
      <dgm:prSet presAssocID="{0FAE390B-FD47-481F-8E6C-D3E05F76C86C}" presName="node" presStyleLbl="node1" presStyleIdx="0" presStyleCnt="5">
        <dgm:presLayoutVars>
          <dgm:bulletEnabled val="1"/>
        </dgm:presLayoutVars>
      </dgm:prSet>
      <dgm:spPr/>
    </dgm:pt>
    <dgm:pt modelId="{9AE40B70-B16C-48EB-BFF7-AC4355734D19}" type="pres">
      <dgm:prSet presAssocID="{818C8939-BDA5-4B2E-A122-E950A01F637E}" presName="sibTrans" presStyleCnt="0"/>
      <dgm:spPr/>
    </dgm:pt>
    <dgm:pt modelId="{9BD26B24-AB26-49CC-A0DA-2BB1C0446662}" type="pres">
      <dgm:prSet presAssocID="{FA79BD44-ABBD-4B63-9760-D17DCE96DBF8}" presName="node" presStyleLbl="node1" presStyleIdx="1" presStyleCnt="5" custLinFactNeighborX="2">
        <dgm:presLayoutVars>
          <dgm:bulletEnabled val="1"/>
        </dgm:presLayoutVars>
      </dgm:prSet>
      <dgm:spPr/>
    </dgm:pt>
    <dgm:pt modelId="{C06A6583-F975-45D1-8942-37B80B4573F6}" type="pres">
      <dgm:prSet presAssocID="{EC6313AA-0EA0-4DB5-A7C2-706365A4FD97}" presName="sibTrans" presStyleCnt="0"/>
      <dgm:spPr/>
    </dgm:pt>
    <dgm:pt modelId="{D2A8F8FE-6B83-4622-910C-72733F0D5404}" type="pres">
      <dgm:prSet presAssocID="{35C46BC5-F285-4BCE-A4C5-A02B6C12A5C9}" presName="node" presStyleLbl="node1" presStyleIdx="2" presStyleCnt="5">
        <dgm:presLayoutVars>
          <dgm:bulletEnabled val="1"/>
        </dgm:presLayoutVars>
      </dgm:prSet>
      <dgm:spPr/>
    </dgm:pt>
    <dgm:pt modelId="{9F192E1B-3D0D-4D34-9FA6-64D86D268BC7}" type="pres">
      <dgm:prSet presAssocID="{8D8093C3-45CE-4361-B51A-B4D3DE67005D}" presName="sibTrans" presStyleCnt="0"/>
      <dgm:spPr/>
    </dgm:pt>
    <dgm:pt modelId="{67CDC33B-275F-48ED-BBF8-31A834FA2115}" type="pres">
      <dgm:prSet presAssocID="{D98EDF97-E89E-442A-8F4E-DFFCA7D499E1}" presName="node" presStyleLbl="node1" presStyleIdx="3" presStyleCnt="5" custLinFactNeighborX="1">
        <dgm:presLayoutVars>
          <dgm:bulletEnabled val="1"/>
        </dgm:presLayoutVars>
      </dgm:prSet>
      <dgm:spPr/>
    </dgm:pt>
    <dgm:pt modelId="{2AE79E71-F28D-4979-A0A4-DB4D28653FFD}" type="pres">
      <dgm:prSet presAssocID="{F2A56B35-662D-444F-9004-A1948D7FE3EF}" presName="sibTrans" presStyleCnt="0"/>
      <dgm:spPr/>
    </dgm:pt>
    <dgm:pt modelId="{93741C26-A1E7-44BE-A21B-E03D920170F0}" type="pres">
      <dgm:prSet presAssocID="{A820440B-8248-4E21-A30A-557460DB320C}" presName="node" presStyleLbl="node1" presStyleIdx="4" presStyleCnt="5" custLinFactNeighborX="2">
        <dgm:presLayoutVars>
          <dgm:bulletEnabled val="1"/>
        </dgm:presLayoutVars>
      </dgm:prSet>
      <dgm:spPr/>
    </dgm:pt>
  </dgm:ptLst>
  <dgm:cxnLst>
    <dgm:cxn modelId="{6F4E5105-903B-40A7-8B76-4D9648B482CB}" type="presOf" srcId="{690DB925-8A57-4889-9C9C-43EC2735CA39}" destId="{D2A8F8FE-6B83-4622-910C-72733F0D5404}" srcOrd="0" destOrd="1" presId="urn:microsoft.com/office/officeart/2005/8/layout/hList6"/>
    <dgm:cxn modelId="{5F034917-C92B-489B-974C-F5F2DFE1BA66}" type="presOf" srcId="{A820440B-8248-4E21-A30A-557460DB320C}" destId="{93741C26-A1E7-44BE-A21B-E03D920170F0}" srcOrd="0" destOrd="0" presId="urn:microsoft.com/office/officeart/2005/8/layout/hList6"/>
    <dgm:cxn modelId="{E5A7352E-C99E-42D6-8DBF-3427FF8DA144}" type="presOf" srcId="{0FAE390B-FD47-481F-8E6C-D3E05F76C86C}" destId="{3921EC2C-D15D-41FC-8613-6F7D20D2955E}" srcOrd="0" destOrd="0" presId="urn:microsoft.com/office/officeart/2005/8/layout/hList6"/>
    <dgm:cxn modelId="{73497239-732C-482F-BEE5-52D9F53A2285}" srcId="{10DAA5C1-8AEA-493E-B214-A82FCA046B0E}" destId="{FA79BD44-ABBD-4B63-9760-D17DCE96DBF8}" srcOrd="1" destOrd="0" parTransId="{9A43A1EB-8A77-482A-ACD4-DD1F8B739874}" sibTransId="{EC6313AA-0EA0-4DB5-A7C2-706365A4FD97}"/>
    <dgm:cxn modelId="{3DF1D05C-9C75-4E1D-9221-27844202366D}" type="presOf" srcId="{837A5905-43CB-47CE-B76C-A50CCA9FC59B}" destId="{3921EC2C-D15D-41FC-8613-6F7D20D2955E}" srcOrd="0" destOrd="1" presId="urn:microsoft.com/office/officeart/2005/8/layout/hList6"/>
    <dgm:cxn modelId="{08449E67-ED61-4B2D-B021-86B45951DAE4}" srcId="{10DAA5C1-8AEA-493E-B214-A82FCA046B0E}" destId="{A820440B-8248-4E21-A30A-557460DB320C}" srcOrd="4" destOrd="0" parTransId="{9B797FA5-8E4B-4462-8D0F-23D2BA636303}" sibTransId="{263AFEE1-2918-4988-9C5C-3F9DB0A2EF7D}"/>
    <dgm:cxn modelId="{4F407348-509D-4B16-A0A2-29153456DC36}" type="presOf" srcId="{08449FC2-EA8F-45B2-AD8A-FA8F58C43E8B}" destId="{67CDC33B-275F-48ED-BBF8-31A834FA2115}" srcOrd="0" destOrd="1" presId="urn:microsoft.com/office/officeart/2005/8/layout/hList6"/>
    <dgm:cxn modelId="{0B39646B-B860-4E0D-9182-1C116C15C09D}" srcId="{0FAE390B-FD47-481F-8E6C-D3E05F76C86C}" destId="{837A5905-43CB-47CE-B76C-A50CCA9FC59B}" srcOrd="0" destOrd="0" parTransId="{24F1AC00-3A5F-4331-BF0D-5BD291721C1C}" sibTransId="{5B70D394-E4C1-44B4-9DF6-7A2840667A6C}"/>
    <dgm:cxn modelId="{34827A4E-2E72-4A21-8103-DA0F656D4182}" srcId="{10DAA5C1-8AEA-493E-B214-A82FCA046B0E}" destId="{0FAE390B-FD47-481F-8E6C-D3E05F76C86C}" srcOrd="0" destOrd="0" parTransId="{E3F75F7F-A304-44FE-84D9-BC6A39955CD9}" sibTransId="{818C8939-BDA5-4B2E-A122-E950A01F637E}"/>
    <dgm:cxn modelId="{64077F74-1CDA-44D3-9DA4-A6E83B841523}" type="presOf" srcId="{0948B86D-54AD-44CE-B375-AA680BA61E6D}" destId="{93741C26-A1E7-44BE-A21B-E03D920170F0}" srcOrd="0" destOrd="1" presId="urn:microsoft.com/office/officeart/2005/8/layout/hList6"/>
    <dgm:cxn modelId="{6B896588-D8A0-42E1-AD6F-13938241CFC3}" srcId="{35C46BC5-F285-4BCE-A4C5-A02B6C12A5C9}" destId="{690DB925-8A57-4889-9C9C-43EC2735CA39}" srcOrd="0" destOrd="0" parTransId="{F7269E9C-9D28-4963-A36F-2C6C40668265}" sibTransId="{35DE65DD-F734-43A5-9E58-C869C73B0349}"/>
    <dgm:cxn modelId="{5D8F5EB0-F6AA-4730-BA2D-04F6CF219054}" srcId="{FA79BD44-ABBD-4B63-9760-D17DCE96DBF8}" destId="{F93AE319-2994-4959-AF80-BE8295F8766A}" srcOrd="0" destOrd="0" parTransId="{7CD4B526-3CD0-4547-870E-A670F76242EC}" sibTransId="{6E923FA5-9454-4866-97A2-28ED9FE0950C}"/>
    <dgm:cxn modelId="{BBB82BB8-8289-4E72-9560-15E964661723}" type="presOf" srcId="{D98EDF97-E89E-442A-8F4E-DFFCA7D499E1}" destId="{67CDC33B-275F-48ED-BBF8-31A834FA2115}" srcOrd="0" destOrd="0" presId="urn:microsoft.com/office/officeart/2005/8/layout/hList6"/>
    <dgm:cxn modelId="{437A71B8-ACC1-4E70-B5B4-8639E995B1F3}" type="presOf" srcId="{FA79BD44-ABBD-4B63-9760-D17DCE96DBF8}" destId="{9BD26B24-AB26-49CC-A0DA-2BB1C0446662}" srcOrd="0" destOrd="0" presId="urn:microsoft.com/office/officeart/2005/8/layout/hList6"/>
    <dgm:cxn modelId="{E38935BB-533C-4B23-8261-5308BB95C27A}" srcId="{A820440B-8248-4E21-A30A-557460DB320C}" destId="{0948B86D-54AD-44CE-B375-AA680BA61E6D}" srcOrd="0" destOrd="0" parTransId="{93D3C960-9AE6-4E0A-A40D-CD69490C9259}" sibTransId="{D58FC990-D388-4458-81FB-9529C56BA75D}"/>
    <dgm:cxn modelId="{114C81BC-F523-4E42-B985-45001DCEC513}" type="presOf" srcId="{35C46BC5-F285-4BCE-A4C5-A02B6C12A5C9}" destId="{D2A8F8FE-6B83-4622-910C-72733F0D5404}" srcOrd="0" destOrd="0" presId="urn:microsoft.com/office/officeart/2005/8/layout/hList6"/>
    <dgm:cxn modelId="{6A7E9BC7-AF8F-40A4-8042-C1CD5F8B9A16}" srcId="{D98EDF97-E89E-442A-8F4E-DFFCA7D499E1}" destId="{08449FC2-EA8F-45B2-AD8A-FA8F58C43E8B}" srcOrd="0" destOrd="0" parTransId="{E160A557-1D37-4DCC-B8D0-EA3EBEFCC8FE}" sibTransId="{FE81BAEC-84CD-47B6-B238-FB45AFE734C3}"/>
    <dgm:cxn modelId="{093DAFCE-DAE4-4BA1-AB56-EEA635A5863C}" srcId="{10DAA5C1-8AEA-493E-B214-A82FCA046B0E}" destId="{35C46BC5-F285-4BCE-A4C5-A02B6C12A5C9}" srcOrd="2" destOrd="0" parTransId="{4DEDBF09-8371-4BDB-A1F6-32235CDBF990}" sibTransId="{8D8093C3-45CE-4361-B51A-B4D3DE67005D}"/>
    <dgm:cxn modelId="{67A4CBF1-2F00-4AF2-94FD-4F44C2A47FCB}" srcId="{10DAA5C1-8AEA-493E-B214-A82FCA046B0E}" destId="{D98EDF97-E89E-442A-8F4E-DFFCA7D499E1}" srcOrd="3" destOrd="0" parTransId="{E0E548D1-3D2F-4FBF-B80E-A04393BFBFF3}" sibTransId="{F2A56B35-662D-444F-9004-A1948D7FE3EF}"/>
    <dgm:cxn modelId="{027823F6-DEB4-4E6A-AACA-754108546BCF}" type="presOf" srcId="{F93AE319-2994-4959-AF80-BE8295F8766A}" destId="{9BD26B24-AB26-49CC-A0DA-2BB1C0446662}" srcOrd="0" destOrd="1" presId="urn:microsoft.com/office/officeart/2005/8/layout/hList6"/>
    <dgm:cxn modelId="{B3F830F6-DFDD-4B6D-B890-502A045BCCE6}" type="presOf" srcId="{10DAA5C1-8AEA-493E-B214-A82FCA046B0E}" destId="{5124984B-C52B-46F8-AE3D-7C854921211F}" srcOrd="0" destOrd="0" presId="urn:microsoft.com/office/officeart/2005/8/layout/hList6"/>
    <dgm:cxn modelId="{B548BDA8-C1CA-42FC-9419-7B788E227AB6}" type="presParOf" srcId="{5124984B-C52B-46F8-AE3D-7C854921211F}" destId="{3921EC2C-D15D-41FC-8613-6F7D20D2955E}" srcOrd="0" destOrd="0" presId="urn:microsoft.com/office/officeart/2005/8/layout/hList6"/>
    <dgm:cxn modelId="{174E6DDD-AD11-49B4-8028-A84B86A8DA4C}" type="presParOf" srcId="{5124984B-C52B-46F8-AE3D-7C854921211F}" destId="{9AE40B70-B16C-48EB-BFF7-AC4355734D19}" srcOrd="1" destOrd="0" presId="urn:microsoft.com/office/officeart/2005/8/layout/hList6"/>
    <dgm:cxn modelId="{87F4FF5F-B928-4FD0-B23A-018DEC5554A9}" type="presParOf" srcId="{5124984B-C52B-46F8-AE3D-7C854921211F}" destId="{9BD26B24-AB26-49CC-A0DA-2BB1C0446662}" srcOrd="2" destOrd="0" presId="urn:microsoft.com/office/officeart/2005/8/layout/hList6"/>
    <dgm:cxn modelId="{DCA6BB86-7BBC-4797-ACD8-E2F0C5BEC25E}" type="presParOf" srcId="{5124984B-C52B-46F8-AE3D-7C854921211F}" destId="{C06A6583-F975-45D1-8942-37B80B4573F6}" srcOrd="3" destOrd="0" presId="urn:microsoft.com/office/officeart/2005/8/layout/hList6"/>
    <dgm:cxn modelId="{CA286FAB-26F7-46F1-AA1E-BF7A18420816}" type="presParOf" srcId="{5124984B-C52B-46F8-AE3D-7C854921211F}" destId="{D2A8F8FE-6B83-4622-910C-72733F0D5404}" srcOrd="4" destOrd="0" presId="urn:microsoft.com/office/officeart/2005/8/layout/hList6"/>
    <dgm:cxn modelId="{F5F52931-FA90-48EA-A334-A4BD85457CDC}" type="presParOf" srcId="{5124984B-C52B-46F8-AE3D-7C854921211F}" destId="{9F192E1B-3D0D-4D34-9FA6-64D86D268BC7}" srcOrd="5" destOrd="0" presId="urn:microsoft.com/office/officeart/2005/8/layout/hList6"/>
    <dgm:cxn modelId="{0B37EDBB-DBA9-4BB2-84E4-1D6ECCBEA275}" type="presParOf" srcId="{5124984B-C52B-46F8-AE3D-7C854921211F}" destId="{67CDC33B-275F-48ED-BBF8-31A834FA2115}" srcOrd="6" destOrd="0" presId="urn:microsoft.com/office/officeart/2005/8/layout/hList6"/>
    <dgm:cxn modelId="{F6113266-4CE9-4DDA-B1BF-403938F926F2}" type="presParOf" srcId="{5124984B-C52B-46F8-AE3D-7C854921211F}" destId="{2AE79E71-F28D-4979-A0A4-DB4D28653FFD}" srcOrd="7" destOrd="0" presId="urn:microsoft.com/office/officeart/2005/8/layout/hList6"/>
    <dgm:cxn modelId="{FCBA2169-B27F-43B8-8740-EEF02CCB9283}" type="presParOf" srcId="{5124984B-C52B-46F8-AE3D-7C854921211F}" destId="{93741C26-A1E7-44BE-A21B-E03D920170F0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6050B7-85D4-469C-B133-21063E3932E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168EC9D-1368-4A99-ADA7-A7CCB3F6E41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OPTICAL FLOW </a:t>
          </a:r>
        </a:p>
      </dgm:t>
    </dgm:pt>
    <dgm:pt modelId="{7B7ABEAA-A728-496D-8BED-B8568D3126D3}" type="parTrans" cxnId="{571092FD-68B5-4C3B-9F79-BE646F04D7C8}">
      <dgm:prSet/>
      <dgm:spPr/>
      <dgm:t>
        <a:bodyPr/>
        <a:lstStyle/>
        <a:p>
          <a:endParaRPr lang="en-IN"/>
        </a:p>
      </dgm:t>
    </dgm:pt>
    <dgm:pt modelId="{76B9C608-71BA-47A6-85A2-8A95793E4068}" type="sibTrans" cxnId="{571092FD-68B5-4C3B-9F79-BE646F04D7C8}">
      <dgm:prSet/>
      <dgm:spPr/>
      <dgm:t>
        <a:bodyPr/>
        <a:lstStyle/>
        <a:p>
          <a:endParaRPr lang="en-IN"/>
        </a:p>
      </dgm:t>
    </dgm:pt>
    <dgm:pt modelId="{E729DE58-ED46-435A-B375-D9AA680E4187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MEAN SHIFT </a:t>
          </a:r>
        </a:p>
      </dgm:t>
    </dgm:pt>
    <dgm:pt modelId="{CA301C73-DB5E-4AF3-B7F5-88FB08849D9D}" type="parTrans" cxnId="{77D054E3-F8E5-4053-9313-18EFDE2D48AC}">
      <dgm:prSet/>
      <dgm:spPr/>
      <dgm:t>
        <a:bodyPr/>
        <a:lstStyle/>
        <a:p>
          <a:endParaRPr lang="en-IN"/>
        </a:p>
      </dgm:t>
    </dgm:pt>
    <dgm:pt modelId="{49CFF463-2F38-4CCD-B8B1-D6050C32865B}" type="sibTrans" cxnId="{77D054E3-F8E5-4053-9313-18EFDE2D48AC}">
      <dgm:prSet/>
      <dgm:spPr/>
      <dgm:t>
        <a:bodyPr/>
        <a:lstStyle/>
        <a:p>
          <a:endParaRPr lang="en-IN"/>
        </a:p>
      </dgm:t>
    </dgm:pt>
    <dgm:pt modelId="{0C89E1B6-9A27-4FCD-8607-7A42714E8DC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 DEEP SORT</a:t>
          </a:r>
        </a:p>
      </dgm:t>
    </dgm:pt>
    <dgm:pt modelId="{1CAE6065-9546-430D-B9DA-15D32B32F449}" type="parTrans" cxnId="{AC3A856A-A36C-445F-8FB7-723175C87029}">
      <dgm:prSet/>
      <dgm:spPr/>
      <dgm:t>
        <a:bodyPr/>
        <a:lstStyle/>
        <a:p>
          <a:endParaRPr lang="en-IN"/>
        </a:p>
      </dgm:t>
    </dgm:pt>
    <dgm:pt modelId="{E150FB3E-D7B3-4108-8F76-026BDA12CDD0}" type="sibTrans" cxnId="{AC3A856A-A36C-445F-8FB7-723175C87029}">
      <dgm:prSet/>
      <dgm:spPr/>
      <dgm:t>
        <a:bodyPr/>
        <a:lstStyle/>
        <a:p>
          <a:endParaRPr lang="en-IN"/>
        </a:p>
      </dgm:t>
    </dgm:pt>
    <dgm:pt modelId="{452C361D-28E5-4E7A-8DD6-50084F650C43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KALMAN FILTER</a:t>
          </a:r>
        </a:p>
      </dgm:t>
    </dgm:pt>
    <dgm:pt modelId="{7053B363-02BC-47CE-B533-BC28E5D985FB}" type="parTrans" cxnId="{01283BCF-89AA-460F-89C3-DD61F6E5F672}">
      <dgm:prSet/>
      <dgm:spPr/>
      <dgm:t>
        <a:bodyPr/>
        <a:lstStyle/>
        <a:p>
          <a:endParaRPr lang="en-IN"/>
        </a:p>
      </dgm:t>
    </dgm:pt>
    <dgm:pt modelId="{0ACEA071-C08C-4EE0-AA18-BA06DEE4FA03}" type="sibTrans" cxnId="{01283BCF-89AA-460F-89C3-DD61F6E5F672}">
      <dgm:prSet/>
      <dgm:spPr/>
      <dgm:t>
        <a:bodyPr/>
        <a:lstStyle/>
        <a:p>
          <a:endParaRPr lang="en-IN"/>
        </a:p>
      </dgm:t>
    </dgm:pt>
    <dgm:pt modelId="{80F0A0DD-AE17-43F2-9433-0E6D238720E5}" type="pres">
      <dgm:prSet presAssocID="{AD6050B7-85D4-469C-B133-21063E3932E1}" presName="linearFlow" presStyleCnt="0">
        <dgm:presLayoutVars>
          <dgm:resizeHandles val="exact"/>
        </dgm:presLayoutVars>
      </dgm:prSet>
      <dgm:spPr/>
    </dgm:pt>
    <dgm:pt modelId="{1734A060-1373-4B00-AB6B-316B98D93F5A}" type="pres">
      <dgm:prSet presAssocID="{D168EC9D-1368-4A99-ADA7-A7CCB3F6E414}" presName="node" presStyleLbl="node1" presStyleIdx="0" presStyleCnt="4" custScaleX="232917">
        <dgm:presLayoutVars>
          <dgm:bulletEnabled val="1"/>
        </dgm:presLayoutVars>
      </dgm:prSet>
      <dgm:spPr/>
    </dgm:pt>
    <dgm:pt modelId="{053E2649-5AA6-40A4-B12E-6BAA5DD4B630}" type="pres">
      <dgm:prSet presAssocID="{76B9C608-71BA-47A6-85A2-8A95793E4068}" presName="sibTrans" presStyleLbl="sibTrans2D1" presStyleIdx="0" presStyleCnt="3"/>
      <dgm:spPr/>
    </dgm:pt>
    <dgm:pt modelId="{921872DB-EE68-4DC7-82CD-0446668CBC37}" type="pres">
      <dgm:prSet presAssocID="{76B9C608-71BA-47A6-85A2-8A95793E4068}" presName="connectorText" presStyleLbl="sibTrans2D1" presStyleIdx="0" presStyleCnt="3"/>
      <dgm:spPr/>
    </dgm:pt>
    <dgm:pt modelId="{6D4AFDDC-671C-4BA8-B896-26510C8B84C6}" type="pres">
      <dgm:prSet presAssocID="{E729DE58-ED46-435A-B375-D9AA680E4187}" presName="node" presStyleLbl="node1" presStyleIdx="1" presStyleCnt="4" custScaleX="232917">
        <dgm:presLayoutVars>
          <dgm:bulletEnabled val="1"/>
        </dgm:presLayoutVars>
      </dgm:prSet>
      <dgm:spPr/>
    </dgm:pt>
    <dgm:pt modelId="{54BFA658-BB84-489D-9FEA-1FAE699358EA}" type="pres">
      <dgm:prSet presAssocID="{49CFF463-2F38-4CCD-B8B1-D6050C32865B}" presName="sibTrans" presStyleLbl="sibTrans2D1" presStyleIdx="1" presStyleCnt="3"/>
      <dgm:spPr/>
    </dgm:pt>
    <dgm:pt modelId="{10BFC6EF-4DA7-4323-A9F7-D323ACBCA84D}" type="pres">
      <dgm:prSet presAssocID="{49CFF463-2F38-4CCD-B8B1-D6050C32865B}" presName="connectorText" presStyleLbl="sibTrans2D1" presStyleIdx="1" presStyleCnt="3"/>
      <dgm:spPr/>
    </dgm:pt>
    <dgm:pt modelId="{ABF1EFEC-10F9-4DFD-8FA8-32983636E2DE}" type="pres">
      <dgm:prSet presAssocID="{452C361D-28E5-4E7A-8DD6-50084F650C43}" presName="node" presStyleLbl="node1" presStyleIdx="2" presStyleCnt="4" custScaleX="231618" custLinFactNeighborX="0">
        <dgm:presLayoutVars>
          <dgm:bulletEnabled val="1"/>
        </dgm:presLayoutVars>
      </dgm:prSet>
      <dgm:spPr/>
    </dgm:pt>
    <dgm:pt modelId="{1DE83212-3BC2-483E-97D3-F9FFFF8CB531}" type="pres">
      <dgm:prSet presAssocID="{0ACEA071-C08C-4EE0-AA18-BA06DEE4FA03}" presName="sibTrans" presStyleLbl="sibTrans2D1" presStyleIdx="2" presStyleCnt="3"/>
      <dgm:spPr/>
    </dgm:pt>
    <dgm:pt modelId="{F0724C78-5154-449F-A0AB-47F5F9E41DE3}" type="pres">
      <dgm:prSet presAssocID="{0ACEA071-C08C-4EE0-AA18-BA06DEE4FA03}" presName="connectorText" presStyleLbl="sibTrans2D1" presStyleIdx="2" presStyleCnt="3"/>
      <dgm:spPr/>
    </dgm:pt>
    <dgm:pt modelId="{D3EA2410-C5CD-499C-B40E-3BCA9A0A9C62}" type="pres">
      <dgm:prSet presAssocID="{0C89E1B6-9A27-4FCD-8607-7A42714E8DC5}" presName="node" presStyleLbl="node1" presStyleIdx="3" presStyleCnt="4" custScaleX="235515">
        <dgm:presLayoutVars>
          <dgm:bulletEnabled val="1"/>
        </dgm:presLayoutVars>
      </dgm:prSet>
      <dgm:spPr/>
    </dgm:pt>
  </dgm:ptLst>
  <dgm:cxnLst>
    <dgm:cxn modelId="{608E2C31-07E5-4677-B5DB-5BFD427A7F14}" type="presOf" srcId="{0ACEA071-C08C-4EE0-AA18-BA06DEE4FA03}" destId="{F0724C78-5154-449F-A0AB-47F5F9E41DE3}" srcOrd="1" destOrd="0" presId="urn:microsoft.com/office/officeart/2005/8/layout/process2"/>
    <dgm:cxn modelId="{3CD99142-2353-4D50-B748-705A3391CA8C}" type="presOf" srcId="{E729DE58-ED46-435A-B375-D9AA680E4187}" destId="{6D4AFDDC-671C-4BA8-B896-26510C8B84C6}" srcOrd="0" destOrd="0" presId="urn:microsoft.com/office/officeart/2005/8/layout/process2"/>
    <dgm:cxn modelId="{CAE91643-4141-4C44-A255-72FCAC5F5614}" type="presOf" srcId="{D168EC9D-1368-4A99-ADA7-A7CCB3F6E414}" destId="{1734A060-1373-4B00-AB6B-316B98D93F5A}" srcOrd="0" destOrd="0" presId="urn:microsoft.com/office/officeart/2005/8/layout/process2"/>
    <dgm:cxn modelId="{AC3A856A-A36C-445F-8FB7-723175C87029}" srcId="{AD6050B7-85D4-469C-B133-21063E3932E1}" destId="{0C89E1B6-9A27-4FCD-8607-7A42714E8DC5}" srcOrd="3" destOrd="0" parTransId="{1CAE6065-9546-430D-B9DA-15D32B32F449}" sibTransId="{E150FB3E-D7B3-4108-8F76-026BDA12CDD0}"/>
    <dgm:cxn modelId="{787BFD52-0096-48B5-916A-7B00DEBACEC3}" type="presOf" srcId="{AD6050B7-85D4-469C-B133-21063E3932E1}" destId="{80F0A0DD-AE17-43F2-9433-0E6D238720E5}" srcOrd="0" destOrd="0" presId="urn:microsoft.com/office/officeart/2005/8/layout/process2"/>
    <dgm:cxn modelId="{E121F353-85BA-4CC1-AA9F-ADC7EB1B597B}" type="presOf" srcId="{49CFF463-2F38-4CCD-B8B1-D6050C32865B}" destId="{10BFC6EF-4DA7-4323-A9F7-D323ACBCA84D}" srcOrd="1" destOrd="0" presId="urn:microsoft.com/office/officeart/2005/8/layout/process2"/>
    <dgm:cxn modelId="{8EBF0096-42B6-4901-8CA2-36655834725D}" type="presOf" srcId="{0ACEA071-C08C-4EE0-AA18-BA06DEE4FA03}" destId="{1DE83212-3BC2-483E-97D3-F9FFFF8CB531}" srcOrd="0" destOrd="0" presId="urn:microsoft.com/office/officeart/2005/8/layout/process2"/>
    <dgm:cxn modelId="{4E14379D-7B3C-4B11-88E2-B6A9B5CAA131}" type="presOf" srcId="{49CFF463-2F38-4CCD-B8B1-D6050C32865B}" destId="{54BFA658-BB84-489D-9FEA-1FAE699358EA}" srcOrd="0" destOrd="0" presId="urn:microsoft.com/office/officeart/2005/8/layout/process2"/>
    <dgm:cxn modelId="{D600C2AA-5890-43CF-AA19-E0C49A3396F4}" type="presOf" srcId="{76B9C608-71BA-47A6-85A2-8A95793E4068}" destId="{921872DB-EE68-4DC7-82CD-0446668CBC37}" srcOrd="1" destOrd="0" presId="urn:microsoft.com/office/officeart/2005/8/layout/process2"/>
    <dgm:cxn modelId="{E3CC8CB0-82E7-4CD6-8A38-80E376B875C6}" type="presOf" srcId="{76B9C608-71BA-47A6-85A2-8A95793E4068}" destId="{053E2649-5AA6-40A4-B12E-6BAA5DD4B630}" srcOrd="0" destOrd="0" presId="urn:microsoft.com/office/officeart/2005/8/layout/process2"/>
    <dgm:cxn modelId="{EB7CF2CB-6DCB-4ACC-87CC-81F200C97E02}" type="presOf" srcId="{0C89E1B6-9A27-4FCD-8607-7A42714E8DC5}" destId="{D3EA2410-C5CD-499C-B40E-3BCA9A0A9C62}" srcOrd="0" destOrd="0" presId="urn:microsoft.com/office/officeart/2005/8/layout/process2"/>
    <dgm:cxn modelId="{01283BCF-89AA-460F-89C3-DD61F6E5F672}" srcId="{AD6050B7-85D4-469C-B133-21063E3932E1}" destId="{452C361D-28E5-4E7A-8DD6-50084F650C43}" srcOrd="2" destOrd="0" parTransId="{7053B363-02BC-47CE-B533-BC28E5D985FB}" sibTransId="{0ACEA071-C08C-4EE0-AA18-BA06DEE4FA03}"/>
    <dgm:cxn modelId="{ED9849D0-FCEF-47E8-A7D3-F0048269CF36}" type="presOf" srcId="{452C361D-28E5-4E7A-8DD6-50084F650C43}" destId="{ABF1EFEC-10F9-4DFD-8FA8-32983636E2DE}" srcOrd="0" destOrd="0" presId="urn:microsoft.com/office/officeart/2005/8/layout/process2"/>
    <dgm:cxn modelId="{77D054E3-F8E5-4053-9313-18EFDE2D48AC}" srcId="{AD6050B7-85D4-469C-B133-21063E3932E1}" destId="{E729DE58-ED46-435A-B375-D9AA680E4187}" srcOrd="1" destOrd="0" parTransId="{CA301C73-DB5E-4AF3-B7F5-88FB08849D9D}" sibTransId="{49CFF463-2F38-4CCD-B8B1-D6050C32865B}"/>
    <dgm:cxn modelId="{571092FD-68B5-4C3B-9F79-BE646F04D7C8}" srcId="{AD6050B7-85D4-469C-B133-21063E3932E1}" destId="{D168EC9D-1368-4A99-ADA7-A7CCB3F6E414}" srcOrd="0" destOrd="0" parTransId="{7B7ABEAA-A728-496D-8BED-B8568D3126D3}" sibTransId="{76B9C608-71BA-47A6-85A2-8A95793E4068}"/>
    <dgm:cxn modelId="{D93EEC0D-05E0-4F3B-B68F-FB4919A5869B}" type="presParOf" srcId="{80F0A0DD-AE17-43F2-9433-0E6D238720E5}" destId="{1734A060-1373-4B00-AB6B-316B98D93F5A}" srcOrd="0" destOrd="0" presId="urn:microsoft.com/office/officeart/2005/8/layout/process2"/>
    <dgm:cxn modelId="{8C525D23-DFBD-4A9B-B821-100407DA9214}" type="presParOf" srcId="{80F0A0DD-AE17-43F2-9433-0E6D238720E5}" destId="{053E2649-5AA6-40A4-B12E-6BAA5DD4B630}" srcOrd="1" destOrd="0" presId="urn:microsoft.com/office/officeart/2005/8/layout/process2"/>
    <dgm:cxn modelId="{1A45EC0C-040F-4014-979E-EF683C58DAD6}" type="presParOf" srcId="{053E2649-5AA6-40A4-B12E-6BAA5DD4B630}" destId="{921872DB-EE68-4DC7-82CD-0446668CBC37}" srcOrd="0" destOrd="0" presId="urn:microsoft.com/office/officeart/2005/8/layout/process2"/>
    <dgm:cxn modelId="{D348B3FE-24B0-40FE-865A-0706C276F5D1}" type="presParOf" srcId="{80F0A0DD-AE17-43F2-9433-0E6D238720E5}" destId="{6D4AFDDC-671C-4BA8-B896-26510C8B84C6}" srcOrd="2" destOrd="0" presId="urn:microsoft.com/office/officeart/2005/8/layout/process2"/>
    <dgm:cxn modelId="{A6E632EA-36EA-447C-8D10-B35014F20B82}" type="presParOf" srcId="{80F0A0DD-AE17-43F2-9433-0E6D238720E5}" destId="{54BFA658-BB84-489D-9FEA-1FAE699358EA}" srcOrd="3" destOrd="0" presId="urn:microsoft.com/office/officeart/2005/8/layout/process2"/>
    <dgm:cxn modelId="{6B653BA8-BD3B-4BE6-817C-33FB7B2EAB1B}" type="presParOf" srcId="{54BFA658-BB84-489D-9FEA-1FAE699358EA}" destId="{10BFC6EF-4DA7-4323-A9F7-D323ACBCA84D}" srcOrd="0" destOrd="0" presId="urn:microsoft.com/office/officeart/2005/8/layout/process2"/>
    <dgm:cxn modelId="{752AE795-3E58-4A09-828A-32081084AFD3}" type="presParOf" srcId="{80F0A0DD-AE17-43F2-9433-0E6D238720E5}" destId="{ABF1EFEC-10F9-4DFD-8FA8-32983636E2DE}" srcOrd="4" destOrd="0" presId="urn:microsoft.com/office/officeart/2005/8/layout/process2"/>
    <dgm:cxn modelId="{D4FD36D9-AB45-4EB2-8279-F4107D06E4C8}" type="presParOf" srcId="{80F0A0DD-AE17-43F2-9433-0E6D238720E5}" destId="{1DE83212-3BC2-483E-97D3-F9FFFF8CB531}" srcOrd="5" destOrd="0" presId="urn:microsoft.com/office/officeart/2005/8/layout/process2"/>
    <dgm:cxn modelId="{5A937CD2-0985-4394-9C88-811D9E69B1CF}" type="presParOf" srcId="{1DE83212-3BC2-483E-97D3-F9FFFF8CB531}" destId="{F0724C78-5154-449F-A0AB-47F5F9E41DE3}" srcOrd="0" destOrd="0" presId="urn:microsoft.com/office/officeart/2005/8/layout/process2"/>
    <dgm:cxn modelId="{90CC4DCE-BA73-4DF4-B79C-0940DABB5856}" type="presParOf" srcId="{80F0A0DD-AE17-43F2-9433-0E6D238720E5}" destId="{D3EA2410-C5CD-499C-B40E-3BCA9A0A9C6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CE3577-7A46-469C-BA8D-50B55EEAB58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91DE936-B88C-4D2D-AA75-3CC5E70E905F}">
      <dgm:prSet phldrT="[Text]" custT="1"/>
      <dgm:spPr/>
      <dgm:t>
        <a:bodyPr/>
        <a:lstStyle/>
        <a:p>
          <a:r>
            <a:rPr lang="en-IN" sz="2200" dirty="0"/>
            <a:t>Association Metric</a:t>
          </a:r>
        </a:p>
      </dgm:t>
    </dgm:pt>
    <dgm:pt modelId="{0D4A5141-B538-4E41-92BC-66E49CAA06EB}" type="parTrans" cxnId="{C0C26669-0558-430C-8A8E-B99132D63426}">
      <dgm:prSet/>
      <dgm:spPr/>
      <dgm:t>
        <a:bodyPr/>
        <a:lstStyle/>
        <a:p>
          <a:endParaRPr lang="en-IN"/>
        </a:p>
      </dgm:t>
    </dgm:pt>
    <dgm:pt modelId="{C14E9444-A353-41AB-B26D-2E39EBE84C9F}" type="sibTrans" cxnId="{C0C26669-0558-430C-8A8E-B99132D63426}">
      <dgm:prSet/>
      <dgm:spPr/>
      <dgm:t>
        <a:bodyPr/>
        <a:lstStyle/>
        <a:p>
          <a:endParaRPr lang="en-IN"/>
        </a:p>
      </dgm:t>
    </dgm:pt>
    <dgm:pt modelId="{5126E180-8734-4D98-90F2-1E608B0CF4B1}">
      <dgm:prSet phldrT="[Text]" custT="1"/>
      <dgm:spPr/>
      <dgm:t>
        <a:bodyPr/>
        <a:lstStyle/>
        <a:p>
          <a:r>
            <a:rPr lang="en-IN" sz="1800" dirty="0"/>
            <a:t>Motion Information</a:t>
          </a:r>
        </a:p>
      </dgm:t>
    </dgm:pt>
    <dgm:pt modelId="{B6D48B08-E70E-46A8-AA95-403D7A59AC8A}" type="parTrans" cxnId="{D1AA85E6-4B6A-427D-8CF8-61023E37BBC1}">
      <dgm:prSet/>
      <dgm:spPr/>
      <dgm:t>
        <a:bodyPr/>
        <a:lstStyle/>
        <a:p>
          <a:endParaRPr lang="en-IN"/>
        </a:p>
      </dgm:t>
    </dgm:pt>
    <dgm:pt modelId="{A6883AE7-4780-4FD3-A55A-3C47F7DFBE91}" type="sibTrans" cxnId="{D1AA85E6-4B6A-427D-8CF8-61023E37BBC1}">
      <dgm:prSet/>
      <dgm:spPr/>
      <dgm:t>
        <a:bodyPr/>
        <a:lstStyle/>
        <a:p>
          <a:endParaRPr lang="en-IN"/>
        </a:p>
      </dgm:t>
    </dgm:pt>
    <dgm:pt modelId="{659B6258-943B-412D-B168-08374BA8365E}">
      <dgm:prSet phldrT="[Text]" custT="1"/>
      <dgm:spPr/>
      <dgm:t>
        <a:bodyPr/>
        <a:lstStyle/>
        <a:p>
          <a:r>
            <a:rPr lang="en-IN" sz="1800" dirty="0"/>
            <a:t>Appearance information</a:t>
          </a:r>
        </a:p>
      </dgm:t>
    </dgm:pt>
    <dgm:pt modelId="{38482E5F-391C-4DB7-8831-E6AD0FAB0899}" type="parTrans" cxnId="{32102CFE-1F92-4C6C-9A51-5DED03FB4124}">
      <dgm:prSet/>
      <dgm:spPr/>
      <dgm:t>
        <a:bodyPr/>
        <a:lstStyle/>
        <a:p>
          <a:endParaRPr lang="en-IN"/>
        </a:p>
      </dgm:t>
    </dgm:pt>
    <dgm:pt modelId="{3EB1D464-1A2E-4156-8069-3AF440FAF822}" type="sibTrans" cxnId="{32102CFE-1F92-4C6C-9A51-5DED03FB4124}">
      <dgm:prSet/>
      <dgm:spPr/>
      <dgm:t>
        <a:bodyPr/>
        <a:lstStyle/>
        <a:p>
          <a:endParaRPr lang="en-IN"/>
        </a:p>
      </dgm:t>
    </dgm:pt>
    <dgm:pt modelId="{D445971A-13D0-48BC-96BE-3024FF1A1F2C}" type="pres">
      <dgm:prSet presAssocID="{DACE3577-7A46-469C-BA8D-50B55EEAB58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1F0ABD1-4C00-42FA-AA75-E776A10B28C1}" type="pres">
      <dgm:prSet presAssocID="{791DE936-B88C-4D2D-AA75-3CC5E70E905F}" presName="hierRoot1" presStyleCnt="0">
        <dgm:presLayoutVars>
          <dgm:hierBranch val="init"/>
        </dgm:presLayoutVars>
      </dgm:prSet>
      <dgm:spPr/>
    </dgm:pt>
    <dgm:pt modelId="{8796AAD0-29E6-4FFB-B049-F37FD18CB6DD}" type="pres">
      <dgm:prSet presAssocID="{791DE936-B88C-4D2D-AA75-3CC5E70E905F}" presName="rootComposite1" presStyleCnt="0"/>
      <dgm:spPr/>
    </dgm:pt>
    <dgm:pt modelId="{1C1CCB83-80D0-45EC-8EA8-61C6D0E989DA}" type="pres">
      <dgm:prSet presAssocID="{791DE936-B88C-4D2D-AA75-3CC5E70E905F}" presName="rootText1" presStyleLbl="node0" presStyleIdx="0" presStyleCnt="1" custScaleX="83679" custScaleY="28742">
        <dgm:presLayoutVars>
          <dgm:chPref val="3"/>
        </dgm:presLayoutVars>
      </dgm:prSet>
      <dgm:spPr/>
    </dgm:pt>
    <dgm:pt modelId="{8B05D721-7B8B-4DEB-BD6B-65D7799708B7}" type="pres">
      <dgm:prSet presAssocID="{791DE936-B88C-4D2D-AA75-3CC5E70E905F}" presName="rootConnector1" presStyleLbl="node1" presStyleIdx="0" presStyleCnt="0"/>
      <dgm:spPr/>
    </dgm:pt>
    <dgm:pt modelId="{ACD12C2C-FFAE-4305-8116-7389C52FA232}" type="pres">
      <dgm:prSet presAssocID="{791DE936-B88C-4D2D-AA75-3CC5E70E905F}" presName="hierChild2" presStyleCnt="0"/>
      <dgm:spPr/>
    </dgm:pt>
    <dgm:pt modelId="{AA4E258E-4520-4EE8-A060-DA49D2BAE07C}" type="pres">
      <dgm:prSet presAssocID="{B6D48B08-E70E-46A8-AA95-403D7A59AC8A}" presName="Name37" presStyleLbl="parChTrans1D2" presStyleIdx="0" presStyleCnt="2"/>
      <dgm:spPr/>
    </dgm:pt>
    <dgm:pt modelId="{903A9D66-F7AB-4F94-BD39-5C18C61603B6}" type="pres">
      <dgm:prSet presAssocID="{5126E180-8734-4D98-90F2-1E608B0CF4B1}" presName="hierRoot2" presStyleCnt="0">
        <dgm:presLayoutVars>
          <dgm:hierBranch val="init"/>
        </dgm:presLayoutVars>
      </dgm:prSet>
      <dgm:spPr/>
    </dgm:pt>
    <dgm:pt modelId="{7F026739-B719-4CA2-9824-4F11160ACBBE}" type="pres">
      <dgm:prSet presAssocID="{5126E180-8734-4D98-90F2-1E608B0CF4B1}" presName="rootComposite" presStyleCnt="0"/>
      <dgm:spPr/>
    </dgm:pt>
    <dgm:pt modelId="{9C196B88-32CF-4BF4-87F4-3F5A3408DF9F}" type="pres">
      <dgm:prSet presAssocID="{5126E180-8734-4D98-90F2-1E608B0CF4B1}" presName="rootText" presStyleLbl="node2" presStyleIdx="0" presStyleCnt="2" custScaleX="74299" custScaleY="30050">
        <dgm:presLayoutVars>
          <dgm:chPref val="3"/>
        </dgm:presLayoutVars>
      </dgm:prSet>
      <dgm:spPr/>
    </dgm:pt>
    <dgm:pt modelId="{BD9BB9E8-7260-40B4-9168-11AE3413025E}" type="pres">
      <dgm:prSet presAssocID="{5126E180-8734-4D98-90F2-1E608B0CF4B1}" presName="rootConnector" presStyleLbl="node2" presStyleIdx="0" presStyleCnt="2"/>
      <dgm:spPr/>
    </dgm:pt>
    <dgm:pt modelId="{BAE4C546-78A3-4328-8175-DD7DED46AD3B}" type="pres">
      <dgm:prSet presAssocID="{5126E180-8734-4D98-90F2-1E608B0CF4B1}" presName="hierChild4" presStyleCnt="0"/>
      <dgm:spPr/>
    </dgm:pt>
    <dgm:pt modelId="{E0958286-201D-4F97-A74C-162EF6A51E63}" type="pres">
      <dgm:prSet presAssocID="{5126E180-8734-4D98-90F2-1E608B0CF4B1}" presName="hierChild5" presStyleCnt="0"/>
      <dgm:spPr/>
    </dgm:pt>
    <dgm:pt modelId="{9CEEC38E-1232-460C-B57A-C65C703F7315}" type="pres">
      <dgm:prSet presAssocID="{38482E5F-391C-4DB7-8831-E6AD0FAB0899}" presName="Name37" presStyleLbl="parChTrans1D2" presStyleIdx="1" presStyleCnt="2"/>
      <dgm:spPr/>
    </dgm:pt>
    <dgm:pt modelId="{E0DD1B37-F495-4A9C-AC57-A818418F2BFA}" type="pres">
      <dgm:prSet presAssocID="{659B6258-943B-412D-B168-08374BA8365E}" presName="hierRoot2" presStyleCnt="0">
        <dgm:presLayoutVars>
          <dgm:hierBranch val="init"/>
        </dgm:presLayoutVars>
      </dgm:prSet>
      <dgm:spPr/>
    </dgm:pt>
    <dgm:pt modelId="{BAC61178-64D6-4D9F-8A27-1C06A376D9C5}" type="pres">
      <dgm:prSet presAssocID="{659B6258-943B-412D-B168-08374BA8365E}" presName="rootComposite" presStyleCnt="0"/>
      <dgm:spPr/>
    </dgm:pt>
    <dgm:pt modelId="{3958835A-42D8-402D-949F-85B1477CB709}" type="pres">
      <dgm:prSet presAssocID="{659B6258-943B-412D-B168-08374BA8365E}" presName="rootText" presStyleLbl="node2" presStyleIdx="1" presStyleCnt="2" custScaleX="83645" custScaleY="27090">
        <dgm:presLayoutVars>
          <dgm:chPref val="3"/>
        </dgm:presLayoutVars>
      </dgm:prSet>
      <dgm:spPr/>
    </dgm:pt>
    <dgm:pt modelId="{BAA3DE9F-BBC9-4864-B985-CCEB899553CF}" type="pres">
      <dgm:prSet presAssocID="{659B6258-943B-412D-B168-08374BA8365E}" presName="rootConnector" presStyleLbl="node2" presStyleIdx="1" presStyleCnt="2"/>
      <dgm:spPr/>
    </dgm:pt>
    <dgm:pt modelId="{B3E529A2-20F7-49FF-82A6-7F9D34E8DD6E}" type="pres">
      <dgm:prSet presAssocID="{659B6258-943B-412D-B168-08374BA8365E}" presName="hierChild4" presStyleCnt="0"/>
      <dgm:spPr/>
    </dgm:pt>
    <dgm:pt modelId="{6FAA17C1-3F2E-4764-88B9-146FC900C622}" type="pres">
      <dgm:prSet presAssocID="{659B6258-943B-412D-B168-08374BA8365E}" presName="hierChild5" presStyleCnt="0"/>
      <dgm:spPr/>
    </dgm:pt>
    <dgm:pt modelId="{F4E64DD0-CE06-4D14-913B-E8FF13B9E92F}" type="pres">
      <dgm:prSet presAssocID="{791DE936-B88C-4D2D-AA75-3CC5E70E905F}" presName="hierChild3" presStyleCnt="0"/>
      <dgm:spPr/>
    </dgm:pt>
  </dgm:ptLst>
  <dgm:cxnLst>
    <dgm:cxn modelId="{7969FC0B-F231-4B6A-B3A2-D504B9783885}" type="presOf" srcId="{791DE936-B88C-4D2D-AA75-3CC5E70E905F}" destId="{8B05D721-7B8B-4DEB-BD6B-65D7799708B7}" srcOrd="1" destOrd="0" presId="urn:microsoft.com/office/officeart/2005/8/layout/orgChart1"/>
    <dgm:cxn modelId="{BEDB2A15-A6C2-4F69-920D-8E53AB9A7AC4}" type="presOf" srcId="{38482E5F-391C-4DB7-8831-E6AD0FAB0899}" destId="{9CEEC38E-1232-460C-B57A-C65C703F7315}" srcOrd="0" destOrd="0" presId="urn:microsoft.com/office/officeart/2005/8/layout/orgChart1"/>
    <dgm:cxn modelId="{12607515-1E2D-47F8-9003-8E0F4FC66C59}" type="presOf" srcId="{B6D48B08-E70E-46A8-AA95-403D7A59AC8A}" destId="{AA4E258E-4520-4EE8-A060-DA49D2BAE07C}" srcOrd="0" destOrd="0" presId="urn:microsoft.com/office/officeart/2005/8/layout/orgChart1"/>
    <dgm:cxn modelId="{AE0BD71B-0997-40DF-88D2-E036E8AD9155}" type="presOf" srcId="{659B6258-943B-412D-B168-08374BA8365E}" destId="{3958835A-42D8-402D-949F-85B1477CB709}" srcOrd="0" destOrd="0" presId="urn:microsoft.com/office/officeart/2005/8/layout/orgChart1"/>
    <dgm:cxn modelId="{372CAA44-596A-41C3-8115-02BDB090A4DB}" type="presOf" srcId="{DACE3577-7A46-469C-BA8D-50B55EEAB586}" destId="{D445971A-13D0-48BC-96BE-3024FF1A1F2C}" srcOrd="0" destOrd="0" presId="urn:microsoft.com/office/officeart/2005/8/layout/orgChart1"/>
    <dgm:cxn modelId="{C0C26669-0558-430C-8A8E-B99132D63426}" srcId="{DACE3577-7A46-469C-BA8D-50B55EEAB586}" destId="{791DE936-B88C-4D2D-AA75-3CC5E70E905F}" srcOrd="0" destOrd="0" parTransId="{0D4A5141-B538-4E41-92BC-66E49CAA06EB}" sibTransId="{C14E9444-A353-41AB-B26D-2E39EBE84C9F}"/>
    <dgm:cxn modelId="{98AC0A7F-E27D-4A2F-A02B-7C25CFD630B0}" type="presOf" srcId="{659B6258-943B-412D-B168-08374BA8365E}" destId="{BAA3DE9F-BBC9-4864-B985-CCEB899553CF}" srcOrd="1" destOrd="0" presId="urn:microsoft.com/office/officeart/2005/8/layout/orgChart1"/>
    <dgm:cxn modelId="{1038128F-49CB-4A20-BD43-79DAF7A56954}" type="presOf" srcId="{5126E180-8734-4D98-90F2-1E608B0CF4B1}" destId="{9C196B88-32CF-4BF4-87F4-3F5A3408DF9F}" srcOrd="0" destOrd="0" presId="urn:microsoft.com/office/officeart/2005/8/layout/orgChart1"/>
    <dgm:cxn modelId="{73D807AD-ADA0-47CA-9BC9-083D8402A967}" type="presOf" srcId="{5126E180-8734-4D98-90F2-1E608B0CF4B1}" destId="{BD9BB9E8-7260-40B4-9168-11AE3413025E}" srcOrd="1" destOrd="0" presId="urn:microsoft.com/office/officeart/2005/8/layout/orgChart1"/>
    <dgm:cxn modelId="{A9E330AE-BCBF-4AAF-BEBD-B0DD6800E0E4}" type="presOf" srcId="{791DE936-B88C-4D2D-AA75-3CC5E70E905F}" destId="{1C1CCB83-80D0-45EC-8EA8-61C6D0E989DA}" srcOrd="0" destOrd="0" presId="urn:microsoft.com/office/officeart/2005/8/layout/orgChart1"/>
    <dgm:cxn modelId="{D1AA85E6-4B6A-427D-8CF8-61023E37BBC1}" srcId="{791DE936-B88C-4D2D-AA75-3CC5E70E905F}" destId="{5126E180-8734-4D98-90F2-1E608B0CF4B1}" srcOrd="0" destOrd="0" parTransId="{B6D48B08-E70E-46A8-AA95-403D7A59AC8A}" sibTransId="{A6883AE7-4780-4FD3-A55A-3C47F7DFBE91}"/>
    <dgm:cxn modelId="{32102CFE-1F92-4C6C-9A51-5DED03FB4124}" srcId="{791DE936-B88C-4D2D-AA75-3CC5E70E905F}" destId="{659B6258-943B-412D-B168-08374BA8365E}" srcOrd="1" destOrd="0" parTransId="{38482E5F-391C-4DB7-8831-E6AD0FAB0899}" sibTransId="{3EB1D464-1A2E-4156-8069-3AF440FAF822}"/>
    <dgm:cxn modelId="{58C2CE35-1F03-4E65-9A0B-B450BBCB80A4}" type="presParOf" srcId="{D445971A-13D0-48BC-96BE-3024FF1A1F2C}" destId="{51F0ABD1-4C00-42FA-AA75-E776A10B28C1}" srcOrd="0" destOrd="0" presId="urn:microsoft.com/office/officeart/2005/8/layout/orgChart1"/>
    <dgm:cxn modelId="{A14A410D-E029-4BCE-A4E7-17CA9C4C1A36}" type="presParOf" srcId="{51F0ABD1-4C00-42FA-AA75-E776A10B28C1}" destId="{8796AAD0-29E6-4FFB-B049-F37FD18CB6DD}" srcOrd="0" destOrd="0" presId="urn:microsoft.com/office/officeart/2005/8/layout/orgChart1"/>
    <dgm:cxn modelId="{051B4583-B064-4207-A698-71BD6E306334}" type="presParOf" srcId="{8796AAD0-29E6-4FFB-B049-F37FD18CB6DD}" destId="{1C1CCB83-80D0-45EC-8EA8-61C6D0E989DA}" srcOrd="0" destOrd="0" presId="urn:microsoft.com/office/officeart/2005/8/layout/orgChart1"/>
    <dgm:cxn modelId="{9F2E2CB0-A8DD-4553-B14A-7A77277318D1}" type="presParOf" srcId="{8796AAD0-29E6-4FFB-B049-F37FD18CB6DD}" destId="{8B05D721-7B8B-4DEB-BD6B-65D7799708B7}" srcOrd="1" destOrd="0" presId="urn:microsoft.com/office/officeart/2005/8/layout/orgChart1"/>
    <dgm:cxn modelId="{274FC44D-D12A-4359-BC07-DA4A75C2A92E}" type="presParOf" srcId="{51F0ABD1-4C00-42FA-AA75-E776A10B28C1}" destId="{ACD12C2C-FFAE-4305-8116-7389C52FA232}" srcOrd="1" destOrd="0" presId="urn:microsoft.com/office/officeart/2005/8/layout/orgChart1"/>
    <dgm:cxn modelId="{75D02801-F945-468C-B186-029B412CB5A2}" type="presParOf" srcId="{ACD12C2C-FFAE-4305-8116-7389C52FA232}" destId="{AA4E258E-4520-4EE8-A060-DA49D2BAE07C}" srcOrd="0" destOrd="0" presId="urn:microsoft.com/office/officeart/2005/8/layout/orgChart1"/>
    <dgm:cxn modelId="{A508F661-3D61-46E6-9575-FD18D5012E08}" type="presParOf" srcId="{ACD12C2C-FFAE-4305-8116-7389C52FA232}" destId="{903A9D66-F7AB-4F94-BD39-5C18C61603B6}" srcOrd="1" destOrd="0" presId="urn:microsoft.com/office/officeart/2005/8/layout/orgChart1"/>
    <dgm:cxn modelId="{432F92E4-15A3-461C-89F9-85C3090A73B3}" type="presParOf" srcId="{903A9D66-F7AB-4F94-BD39-5C18C61603B6}" destId="{7F026739-B719-4CA2-9824-4F11160ACBBE}" srcOrd="0" destOrd="0" presId="urn:microsoft.com/office/officeart/2005/8/layout/orgChart1"/>
    <dgm:cxn modelId="{36DA7487-4CC0-4595-9571-2962554CA4DC}" type="presParOf" srcId="{7F026739-B719-4CA2-9824-4F11160ACBBE}" destId="{9C196B88-32CF-4BF4-87F4-3F5A3408DF9F}" srcOrd="0" destOrd="0" presId="urn:microsoft.com/office/officeart/2005/8/layout/orgChart1"/>
    <dgm:cxn modelId="{922BB2E6-6D96-4BED-958B-4B4E369372DB}" type="presParOf" srcId="{7F026739-B719-4CA2-9824-4F11160ACBBE}" destId="{BD9BB9E8-7260-40B4-9168-11AE3413025E}" srcOrd="1" destOrd="0" presId="urn:microsoft.com/office/officeart/2005/8/layout/orgChart1"/>
    <dgm:cxn modelId="{8A471D06-1D87-485B-8BBB-295B7AF48DD8}" type="presParOf" srcId="{903A9D66-F7AB-4F94-BD39-5C18C61603B6}" destId="{BAE4C546-78A3-4328-8175-DD7DED46AD3B}" srcOrd="1" destOrd="0" presId="urn:microsoft.com/office/officeart/2005/8/layout/orgChart1"/>
    <dgm:cxn modelId="{2A2F2A53-52B9-425C-BA93-96D1E4AB01C2}" type="presParOf" srcId="{903A9D66-F7AB-4F94-BD39-5C18C61603B6}" destId="{E0958286-201D-4F97-A74C-162EF6A51E63}" srcOrd="2" destOrd="0" presId="urn:microsoft.com/office/officeart/2005/8/layout/orgChart1"/>
    <dgm:cxn modelId="{7A6AFD04-90EB-49F0-99F4-DCFF545E2075}" type="presParOf" srcId="{ACD12C2C-FFAE-4305-8116-7389C52FA232}" destId="{9CEEC38E-1232-460C-B57A-C65C703F7315}" srcOrd="2" destOrd="0" presId="urn:microsoft.com/office/officeart/2005/8/layout/orgChart1"/>
    <dgm:cxn modelId="{878F0554-BDD5-4E8E-8B16-CEA310500EEB}" type="presParOf" srcId="{ACD12C2C-FFAE-4305-8116-7389C52FA232}" destId="{E0DD1B37-F495-4A9C-AC57-A818418F2BFA}" srcOrd="3" destOrd="0" presId="urn:microsoft.com/office/officeart/2005/8/layout/orgChart1"/>
    <dgm:cxn modelId="{B3FC99CE-0792-4BD6-8537-2AEA1DE32651}" type="presParOf" srcId="{E0DD1B37-F495-4A9C-AC57-A818418F2BFA}" destId="{BAC61178-64D6-4D9F-8A27-1C06A376D9C5}" srcOrd="0" destOrd="0" presId="urn:microsoft.com/office/officeart/2005/8/layout/orgChart1"/>
    <dgm:cxn modelId="{9FBCDCC7-431A-4563-B0F9-3BC41A7D3E08}" type="presParOf" srcId="{BAC61178-64D6-4D9F-8A27-1C06A376D9C5}" destId="{3958835A-42D8-402D-949F-85B1477CB709}" srcOrd="0" destOrd="0" presId="urn:microsoft.com/office/officeart/2005/8/layout/orgChart1"/>
    <dgm:cxn modelId="{43A823B2-389A-4DE6-9837-BD87099643E6}" type="presParOf" srcId="{BAC61178-64D6-4D9F-8A27-1C06A376D9C5}" destId="{BAA3DE9F-BBC9-4864-B985-CCEB899553CF}" srcOrd="1" destOrd="0" presId="urn:microsoft.com/office/officeart/2005/8/layout/orgChart1"/>
    <dgm:cxn modelId="{2A0AF956-D308-4984-9CEB-D1EFC9CE9E3A}" type="presParOf" srcId="{E0DD1B37-F495-4A9C-AC57-A818418F2BFA}" destId="{B3E529A2-20F7-49FF-82A6-7F9D34E8DD6E}" srcOrd="1" destOrd="0" presId="urn:microsoft.com/office/officeart/2005/8/layout/orgChart1"/>
    <dgm:cxn modelId="{4897E1C9-8132-41C3-BB4A-23D471DCBD10}" type="presParOf" srcId="{E0DD1B37-F495-4A9C-AC57-A818418F2BFA}" destId="{6FAA17C1-3F2E-4764-88B9-146FC900C622}" srcOrd="2" destOrd="0" presId="urn:microsoft.com/office/officeart/2005/8/layout/orgChart1"/>
    <dgm:cxn modelId="{B3551C14-AA28-4FF8-99E5-279722CE8640}" type="presParOf" srcId="{51F0ABD1-4C00-42FA-AA75-E776A10B28C1}" destId="{F4E64DD0-CE06-4D14-913B-E8FF13B9E92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6050B7-85D4-469C-B133-21063E3932E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168EC9D-1368-4A99-ADA7-A7CCB3F6E41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SOCIAL FORCE MODEL (1998)</a:t>
          </a:r>
        </a:p>
      </dgm:t>
    </dgm:pt>
    <dgm:pt modelId="{7B7ABEAA-A728-496D-8BED-B8568D3126D3}" type="parTrans" cxnId="{571092FD-68B5-4C3B-9F79-BE646F04D7C8}">
      <dgm:prSet/>
      <dgm:spPr/>
      <dgm:t>
        <a:bodyPr/>
        <a:lstStyle/>
        <a:p>
          <a:endParaRPr lang="en-IN"/>
        </a:p>
      </dgm:t>
    </dgm:pt>
    <dgm:pt modelId="{76B9C608-71BA-47A6-85A2-8A95793E4068}" type="sibTrans" cxnId="{571092FD-68B5-4C3B-9F79-BE646F04D7C8}">
      <dgm:prSet/>
      <dgm:spPr/>
      <dgm:t>
        <a:bodyPr/>
        <a:lstStyle/>
        <a:p>
          <a:endParaRPr lang="en-IN"/>
        </a:p>
      </dgm:t>
    </dgm:pt>
    <dgm:pt modelId="{91D64A2F-B674-4504-A43D-CB8A5ADE7E96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LSTM</a:t>
          </a:r>
        </a:p>
      </dgm:t>
    </dgm:pt>
    <dgm:pt modelId="{EAFB80CA-E4AD-4D8A-9CCC-C0A35951CB02}" type="parTrans" cxnId="{987C8625-4237-4B0B-ABED-5F2FAFD6E964}">
      <dgm:prSet/>
      <dgm:spPr/>
      <dgm:t>
        <a:bodyPr/>
        <a:lstStyle/>
        <a:p>
          <a:endParaRPr lang="en-IN"/>
        </a:p>
      </dgm:t>
    </dgm:pt>
    <dgm:pt modelId="{A426D918-7D94-44E9-B994-9E698A669EA5}" type="sibTrans" cxnId="{987C8625-4237-4B0B-ABED-5F2FAFD6E964}">
      <dgm:prSet/>
      <dgm:spPr/>
      <dgm:t>
        <a:bodyPr/>
        <a:lstStyle/>
        <a:p>
          <a:endParaRPr lang="en-IN"/>
        </a:p>
      </dgm:t>
    </dgm:pt>
    <dgm:pt modelId="{E729DE58-ED46-435A-B375-D9AA680E4187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SOCIAL LSTM</a:t>
          </a:r>
        </a:p>
      </dgm:t>
    </dgm:pt>
    <dgm:pt modelId="{CA301C73-DB5E-4AF3-B7F5-88FB08849D9D}" type="parTrans" cxnId="{77D054E3-F8E5-4053-9313-18EFDE2D48AC}">
      <dgm:prSet/>
      <dgm:spPr/>
      <dgm:t>
        <a:bodyPr/>
        <a:lstStyle/>
        <a:p>
          <a:endParaRPr lang="en-IN"/>
        </a:p>
      </dgm:t>
    </dgm:pt>
    <dgm:pt modelId="{49CFF463-2F38-4CCD-B8B1-D6050C32865B}" type="sibTrans" cxnId="{77D054E3-F8E5-4053-9313-18EFDE2D48AC}">
      <dgm:prSet/>
      <dgm:spPr/>
      <dgm:t>
        <a:bodyPr/>
        <a:lstStyle/>
        <a:p>
          <a:endParaRPr lang="en-IN"/>
        </a:p>
      </dgm:t>
    </dgm:pt>
    <dgm:pt modelId="{452C361D-28E5-4E7A-8DD6-50084F650C43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PECNET (Predicted Endpoint Conditioned Network)</a:t>
          </a:r>
        </a:p>
      </dgm:t>
    </dgm:pt>
    <dgm:pt modelId="{7053B363-02BC-47CE-B533-BC28E5D985FB}" type="parTrans" cxnId="{01283BCF-89AA-460F-89C3-DD61F6E5F672}">
      <dgm:prSet/>
      <dgm:spPr/>
      <dgm:t>
        <a:bodyPr/>
        <a:lstStyle/>
        <a:p>
          <a:endParaRPr lang="en-IN"/>
        </a:p>
      </dgm:t>
    </dgm:pt>
    <dgm:pt modelId="{0ACEA071-C08C-4EE0-AA18-BA06DEE4FA03}" type="sibTrans" cxnId="{01283BCF-89AA-460F-89C3-DD61F6E5F672}">
      <dgm:prSet/>
      <dgm:spPr/>
      <dgm:t>
        <a:bodyPr/>
        <a:lstStyle/>
        <a:p>
          <a:endParaRPr lang="en-IN"/>
        </a:p>
      </dgm:t>
    </dgm:pt>
    <dgm:pt modelId="{80F0A0DD-AE17-43F2-9433-0E6D238720E5}" type="pres">
      <dgm:prSet presAssocID="{AD6050B7-85D4-469C-B133-21063E3932E1}" presName="linearFlow" presStyleCnt="0">
        <dgm:presLayoutVars>
          <dgm:resizeHandles val="exact"/>
        </dgm:presLayoutVars>
      </dgm:prSet>
      <dgm:spPr/>
    </dgm:pt>
    <dgm:pt modelId="{1734A060-1373-4B00-AB6B-316B98D93F5A}" type="pres">
      <dgm:prSet presAssocID="{D168EC9D-1368-4A99-ADA7-A7CCB3F6E414}" presName="node" presStyleLbl="node1" presStyleIdx="0" presStyleCnt="4" custScaleX="345912">
        <dgm:presLayoutVars>
          <dgm:bulletEnabled val="1"/>
        </dgm:presLayoutVars>
      </dgm:prSet>
      <dgm:spPr/>
    </dgm:pt>
    <dgm:pt modelId="{053E2649-5AA6-40A4-B12E-6BAA5DD4B630}" type="pres">
      <dgm:prSet presAssocID="{76B9C608-71BA-47A6-85A2-8A95793E4068}" presName="sibTrans" presStyleLbl="sibTrans2D1" presStyleIdx="0" presStyleCnt="3"/>
      <dgm:spPr/>
    </dgm:pt>
    <dgm:pt modelId="{921872DB-EE68-4DC7-82CD-0446668CBC37}" type="pres">
      <dgm:prSet presAssocID="{76B9C608-71BA-47A6-85A2-8A95793E4068}" presName="connectorText" presStyleLbl="sibTrans2D1" presStyleIdx="0" presStyleCnt="3"/>
      <dgm:spPr/>
    </dgm:pt>
    <dgm:pt modelId="{0662267F-6694-440A-988C-E197A9DAFDA3}" type="pres">
      <dgm:prSet presAssocID="{91D64A2F-B674-4504-A43D-CB8A5ADE7E96}" presName="node" presStyleLbl="node1" presStyleIdx="1" presStyleCnt="4" custScaleX="347211">
        <dgm:presLayoutVars>
          <dgm:bulletEnabled val="1"/>
        </dgm:presLayoutVars>
      </dgm:prSet>
      <dgm:spPr/>
    </dgm:pt>
    <dgm:pt modelId="{D6A9BEF7-054E-47B8-A001-66629E6915E2}" type="pres">
      <dgm:prSet presAssocID="{A426D918-7D94-44E9-B994-9E698A669EA5}" presName="sibTrans" presStyleLbl="sibTrans2D1" presStyleIdx="1" presStyleCnt="3"/>
      <dgm:spPr/>
    </dgm:pt>
    <dgm:pt modelId="{B84B5E4B-6ACA-486F-A20E-DA515AB980D0}" type="pres">
      <dgm:prSet presAssocID="{A426D918-7D94-44E9-B994-9E698A669EA5}" presName="connectorText" presStyleLbl="sibTrans2D1" presStyleIdx="1" presStyleCnt="3"/>
      <dgm:spPr/>
    </dgm:pt>
    <dgm:pt modelId="{6D4AFDDC-671C-4BA8-B896-26510C8B84C6}" type="pres">
      <dgm:prSet presAssocID="{E729DE58-ED46-435A-B375-D9AA680E4187}" presName="node" presStyleLbl="node1" presStyleIdx="2" presStyleCnt="4" custScaleX="343314">
        <dgm:presLayoutVars>
          <dgm:bulletEnabled val="1"/>
        </dgm:presLayoutVars>
      </dgm:prSet>
      <dgm:spPr/>
    </dgm:pt>
    <dgm:pt modelId="{54BFA658-BB84-489D-9FEA-1FAE699358EA}" type="pres">
      <dgm:prSet presAssocID="{49CFF463-2F38-4CCD-B8B1-D6050C32865B}" presName="sibTrans" presStyleLbl="sibTrans2D1" presStyleIdx="2" presStyleCnt="3"/>
      <dgm:spPr/>
    </dgm:pt>
    <dgm:pt modelId="{10BFC6EF-4DA7-4323-A9F7-D323ACBCA84D}" type="pres">
      <dgm:prSet presAssocID="{49CFF463-2F38-4CCD-B8B1-D6050C32865B}" presName="connectorText" presStyleLbl="sibTrans2D1" presStyleIdx="2" presStyleCnt="3"/>
      <dgm:spPr/>
    </dgm:pt>
    <dgm:pt modelId="{ABF1EFEC-10F9-4DFD-8FA8-32983636E2DE}" type="pres">
      <dgm:prSet presAssocID="{452C361D-28E5-4E7A-8DD6-50084F650C43}" presName="node" presStyleLbl="node1" presStyleIdx="3" presStyleCnt="4" custScaleX="347211" custLinFactNeighborY="-14817">
        <dgm:presLayoutVars>
          <dgm:bulletEnabled val="1"/>
        </dgm:presLayoutVars>
      </dgm:prSet>
      <dgm:spPr/>
    </dgm:pt>
  </dgm:ptLst>
  <dgm:cxnLst>
    <dgm:cxn modelId="{987C8625-4237-4B0B-ABED-5F2FAFD6E964}" srcId="{AD6050B7-85D4-469C-B133-21063E3932E1}" destId="{91D64A2F-B674-4504-A43D-CB8A5ADE7E96}" srcOrd="1" destOrd="0" parTransId="{EAFB80CA-E4AD-4D8A-9CCC-C0A35951CB02}" sibTransId="{A426D918-7D94-44E9-B994-9E698A669EA5}"/>
    <dgm:cxn modelId="{1052B33E-C90D-4309-9A01-F4BB463C6C88}" type="presOf" srcId="{A426D918-7D94-44E9-B994-9E698A669EA5}" destId="{D6A9BEF7-054E-47B8-A001-66629E6915E2}" srcOrd="0" destOrd="0" presId="urn:microsoft.com/office/officeart/2005/8/layout/process2"/>
    <dgm:cxn modelId="{3CD99142-2353-4D50-B748-705A3391CA8C}" type="presOf" srcId="{E729DE58-ED46-435A-B375-D9AA680E4187}" destId="{6D4AFDDC-671C-4BA8-B896-26510C8B84C6}" srcOrd="0" destOrd="0" presId="urn:microsoft.com/office/officeart/2005/8/layout/process2"/>
    <dgm:cxn modelId="{CAE91643-4141-4C44-A255-72FCAC5F5614}" type="presOf" srcId="{D168EC9D-1368-4A99-ADA7-A7CCB3F6E414}" destId="{1734A060-1373-4B00-AB6B-316B98D93F5A}" srcOrd="0" destOrd="0" presId="urn:microsoft.com/office/officeart/2005/8/layout/process2"/>
    <dgm:cxn modelId="{787BFD52-0096-48B5-916A-7B00DEBACEC3}" type="presOf" srcId="{AD6050B7-85D4-469C-B133-21063E3932E1}" destId="{80F0A0DD-AE17-43F2-9433-0E6D238720E5}" srcOrd="0" destOrd="0" presId="urn:microsoft.com/office/officeart/2005/8/layout/process2"/>
    <dgm:cxn modelId="{E121F353-85BA-4CC1-AA9F-ADC7EB1B597B}" type="presOf" srcId="{49CFF463-2F38-4CCD-B8B1-D6050C32865B}" destId="{10BFC6EF-4DA7-4323-A9F7-D323ACBCA84D}" srcOrd="1" destOrd="0" presId="urn:microsoft.com/office/officeart/2005/8/layout/process2"/>
    <dgm:cxn modelId="{A0D8B18C-992E-484C-99E5-8BF1F54F8DD5}" type="presOf" srcId="{91D64A2F-B674-4504-A43D-CB8A5ADE7E96}" destId="{0662267F-6694-440A-988C-E197A9DAFDA3}" srcOrd="0" destOrd="0" presId="urn:microsoft.com/office/officeart/2005/8/layout/process2"/>
    <dgm:cxn modelId="{4E14379D-7B3C-4B11-88E2-B6A9B5CAA131}" type="presOf" srcId="{49CFF463-2F38-4CCD-B8B1-D6050C32865B}" destId="{54BFA658-BB84-489D-9FEA-1FAE699358EA}" srcOrd="0" destOrd="0" presId="urn:microsoft.com/office/officeart/2005/8/layout/process2"/>
    <dgm:cxn modelId="{D600C2AA-5890-43CF-AA19-E0C49A3396F4}" type="presOf" srcId="{76B9C608-71BA-47A6-85A2-8A95793E4068}" destId="{921872DB-EE68-4DC7-82CD-0446668CBC37}" srcOrd="1" destOrd="0" presId="urn:microsoft.com/office/officeart/2005/8/layout/process2"/>
    <dgm:cxn modelId="{E3CC8CB0-82E7-4CD6-8A38-80E376B875C6}" type="presOf" srcId="{76B9C608-71BA-47A6-85A2-8A95793E4068}" destId="{053E2649-5AA6-40A4-B12E-6BAA5DD4B630}" srcOrd="0" destOrd="0" presId="urn:microsoft.com/office/officeart/2005/8/layout/process2"/>
    <dgm:cxn modelId="{63D7F6C8-7280-4B1E-9EE7-81B54203A7B8}" type="presOf" srcId="{A426D918-7D94-44E9-B994-9E698A669EA5}" destId="{B84B5E4B-6ACA-486F-A20E-DA515AB980D0}" srcOrd="1" destOrd="0" presId="urn:microsoft.com/office/officeart/2005/8/layout/process2"/>
    <dgm:cxn modelId="{01283BCF-89AA-460F-89C3-DD61F6E5F672}" srcId="{AD6050B7-85D4-469C-B133-21063E3932E1}" destId="{452C361D-28E5-4E7A-8DD6-50084F650C43}" srcOrd="3" destOrd="0" parTransId="{7053B363-02BC-47CE-B533-BC28E5D985FB}" sibTransId="{0ACEA071-C08C-4EE0-AA18-BA06DEE4FA03}"/>
    <dgm:cxn modelId="{ED9849D0-FCEF-47E8-A7D3-F0048269CF36}" type="presOf" srcId="{452C361D-28E5-4E7A-8DD6-50084F650C43}" destId="{ABF1EFEC-10F9-4DFD-8FA8-32983636E2DE}" srcOrd="0" destOrd="0" presId="urn:microsoft.com/office/officeart/2005/8/layout/process2"/>
    <dgm:cxn modelId="{77D054E3-F8E5-4053-9313-18EFDE2D48AC}" srcId="{AD6050B7-85D4-469C-B133-21063E3932E1}" destId="{E729DE58-ED46-435A-B375-D9AA680E4187}" srcOrd="2" destOrd="0" parTransId="{CA301C73-DB5E-4AF3-B7F5-88FB08849D9D}" sibTransId="{49CFF463-2F38-4CCD-B8B1-D6050C32865B}"/>
    <dgm:cxn modelId="{571092FD-68B5-4C3B-9F79-BE646F04D7C8}" srcId="{AD6050B7-85D4-469C-B133-21063E3932E1}" destId="{D168EC9D-1368-4A99-ADA7-A7CCB3F6E414}" srcOrd="0" destOrd="0" parTransId="{7B7ABEAA-A728-496D-8BED-B8568D3126D3}" sibTransId="{76B9C608-71BA-47A6-85A2-8A95793E4068}"/>
    <dgm:cxn modelId="{D93EEC0D-05E0-4F3B-B68F-FB4919A5869B}" type="presParOf" srcId="{80F0A0DD-AE17-43F2-9433-0E6D238720E5}" destId="{1734A060-1373-4B00-AB6B-316B98D93F5A}" srcOrd="0" destOrd="0" presId="urn:microsoft.com/office/officeart/2005/8/layout/process2"/>
    <dgm:cxn modelId="{8C525D23-DFBD-4A9B-B821-100407DA9214}" type="presParOf" srcId="{80F0A0DD-AE17-43F2-9433-0E6D238720E5}" destId="{053E2649-5AA6-40A4-B12E-6BAA5DD4B630}" srcOrd="1" destOrd="0" presId="urn:microsoft.com/office/officeart/2005/8/layout/process2"/>
    <dgm:cxn modelId="{1A45EC0C-040F-4014-979E-EF683C58DAD6}" type="presParOf" srcId="{053E2649-5AA6-40A4-B12E-6BAA5DD4B630}" destId="{921872DB-EE68-4DC7-82CD-0446668CBC37}" srcOrd="0" destOrd="0" presId="urn:microsoft.com/office/officeart/2005/8/layout/process2"/>
    <dgm:cxn modelId="{90571400-C159-44CB-BBD3-00C5FD53A93D}" type="presParOf" srcId="{80F0A0DD-AE17-43F2-9433-0E6D238720E5}" destId="{0662267F-6694-440A-988C-E197A9DAFDA3}" srcOrd="2" destOrd="0" presId="urn:microsoft.com/office/officeart/2005/8/layout/process2"/>
    <dgm:cxn modelId="{F8AF1326-609C-4F05-932A-E64D8EE9B99A}" type="presParOf" srcId="{80F0A0DD-AE17-43F2-9433-0E6D238720E5}" destId="{D6A9BEF7-054E-47B8-A001-66629E6915E2}" srcOrd="3" destOrd="0" presId="urn:microsoft.com/office/officeart/2005/8/layout/process2"/>
    <dgm:cxn modelId="{BE16955A-1C6E-4E22-BD5E-80B186998125}" type="presParOf" srcId="{D6A9BEF7-054E-47B8-A001-66629E6915E2}" destId="{B84B5E4B-6ACA-486F-A20E-DA515AB980D0}" srcOrd="0" destOrd="0" presId="urn:microsoft.com/office/officeart/2005/8/layout/process2"/>
    <dgm:cxn modelId="{D348B3FE-24B0-40FE-865A-0706C276F5D1}" type="presParOf" srcId="{80F0A0DD-AE17-43F2-9433-0E6D238720E5}" destId="{6D4AFDDC-671C-4BA8-B896-26510C8B84C6}" srcOrd="4" destOrd="0" presId="urn:microsoft.com/office/officeart/2005/8/layout/process2"/>
    <dgm:cxn modelId="{A6E632EA-36EA-447C-8D10-B35014F20B82}" type="presParOf" srcId="{80F0A0DD-AE17-43F2-9433-0E6D238720E5}" destId="{54BFA658-BB84-489D-9FEA-1FAE699358EA}" srcOrd="5" destOrd="0" presId="urn:microsoft.com/office/officeart/2005/8/layout/process2"/>
    <dgm:cxn modelId="{6B653BA8-BD3B-4BE6-817C-33FB7B2EAB1B}" type="presParOf" srcId="{54BFA658-BB84-489D-9FEA-1FAE699358EA}" destId="{10BFC6EF-4DA7-4323-A9F7-D323ACBCA84D}" srcOrd="0" destOrd="0" presId="urn:microsoft.com/office/officeart/2005/8/layout/process2"/>
    <dgm:cxn modelId="{752AE795-3E58-4A09-828A-32081084AFD3}" type="presParOf" srcId="{80F0A0DD-AE17-43F2-9433-0E6D238720E5}" destId="{ABF1EFEC-10F9-4DFD-8FA8-32983636E2D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38E9C-AED5-4FDD-A4B0-F7450760450C}">
      <dsp:nvSpPr>
        <dsp:cNvPr id="0" name=""/>
        <dsp:cNvSpPr/>
      </dsp:nvSpPr>
      <dsp:spPr>
        <a:xfrm rot="10800000">
          <a:off x="1603946" y="8691"/>
          <a:ext cx="5199948" cy="1176738"/>
        </a:xfrm>
        <a:prstGeom prst="homePlate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8909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OBJECT DETECTION</a:t>
          </a:r>
        </a:p>
      </dsp:txBody>
      <dsp:txXfrm rot="10800000">
        <a:off x="1898130" y="8691"/>
        <a:ext cx="4905764" cy="1176738"/>
      </dsp:txXfrm>
    </dsp:sp>
    <dsp:sp modelId="{86E68A07-8597-4107-8D0D-8EA343BB2E04}">
      <dsp:nvSpPr>
        <dsp:cNvPr id="0" name=""/>
        <dsp:cNvSpPr/>
      </dsp:nvSpPr>
      <dsp:spPr>
        <a:xfrm>
          <a:off x="1015576" y="642"/>
          <a:ext cx="1176738" cy="117673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F4E78-01A2-4985-A173-9CF3F011E440}">
      <dsp:nvSpPr>
        <dsp:cNvPr id="0" name=""/>
        <dsp:cNvSpPr/>
      </dsp:nvSpPr>
      <dsp:spPr>
        <a:xfrm rot="10800000">
          <a:off x="1603946" y="1524704"/>
          <a:ext cx="5199948" cy="1176738"/>
        </a:xfrm>
        <a:prstGeom prst="homePlat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8909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MULTI OBJECT TRACKING</a:t>
          </a:r>
        </a:p>
      </dsp:txBody>
      <dsp:txXfrm rot="10800000">
        <a:off x="1898130" y="1524704"/>
        <a:ext cx="4905764" cy="1176738"/>
      </dsp:txXfrm>
    </dsp:sp>
    <dsp:sp modelId="{3FE51D2D-7714-45E8-9324-45EF6BA8C70C}">
      <dsp:nvSpPr>
        <dsp:cNvPr id="0" name=""/>
        <dsp:cNvSpPr/>
      </dsp:nvSpPr>
      <dsp:spPr>
        <a:xfrm>
          <a:off x="1015576" y="1528646"/>
          <a:ext cx="1176738" cy="117673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0" r="-6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30A20-957F-41FF-9606-A6EFEA478E09}">
      <dsp:nvSpPr>
        <dsp:cNvPr id="0" name=""/>
        <dsp:cNvSpPr/>
      </dsp:nvSpPr>
      <dsp:spPr>
        <a:xfrm rot="10800000">
          <a:off x="1603946" y="3009169"/>
          <a:ext cx="5199948" cy="1176738"/>
        </a:xfrm>
        <a:prstGeom prst="homePlate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8909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TRAJECTORY PREDICTION</a:t>
          </a:r>
        </a:p>
      </dsp:txBody>
      <dsp:txXfrm rot="10800000">
        <a:off x="1898130" y="3009169"/>
        <a:ext cx="4905764" cy="1176738"/>
      </dsp:txXfrm>
    </dsp:sp>
    <dsp:sp modelId="{95E892A4-0E5A-4516-8E48-F27D6ABA342D}">
      <dsp:nvSpPr>
        <dsp:cNvPr id="0" name=""/>
        <dsp:cNvSpPr/>
      </dsp:nvSpPr>
      <dsp:spPr>
        <a:xfrm>
          <a:off x="1015576" y="3056650"/>
          <a:ext cx="1176738" cy="117673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76000" r="-7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4A060-1373-4B00-AB6B-316B98D93F5A}">
      <dsp:nvSpPr>
        <dsp:cNvPr id="0" name=""/>
        <dsp:cNvSpPr/>
      </dsp:nvSpPr>
      <dsp:spPr>
        <a:xfrm>
          <a:off x="1474130" y="613"/>
          <a:ext cx="4468539" cy="71767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SLIDING WINDOW OBJECT DETECTION</a:t>
          </a:r>
        </a:p>
      </dsp:txBody>
      <dsp:txXfrm>
        <a:off x="1495150" y="21633"/>
        <a:ext cx="4426499" cy="675634"/>
      </dsp:txXfrm>
    </dsp:sp>
    <dsp:sp modelId="{053E2649-5AA6-40A4-B12E-6BAA5DD4B630}">
      <dsp:nvSpPr>
        <dsp:cNvPr id="0" name=""/>
        <dsp:cNvSpPr/>
      </dsp:nvSpPr>
      <dsp:spPr>
        <a:xfrm rot="5400000">
          <a:off x="3573836" y="736229"/>
          <a:ext cx="269127" cy="32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 rot="-5400000">
        <a:off x="3611514" y="763142"/>
        <a:ext cx="193771" cy="188389"/>
      </dsp:txXfrm>
    </dsp:sp>
    <dsp:sp modelId="{0662267F-6694-440A-988C-E197A9DAFDA3}">
      <dsp:nvSpPr>
        <dsp:cNvPr id="0" name=""/>
        <dsp:cNvSpPr/>
      </dsp:nvSpPr>
      <dsp:spPr>
        <a:xfrm>
          <a:off x="1465739" y="1077125"/>
          <a:ext cx="4485320" cy="71767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RCNN</a:t>
          </a:r>
        </a:p>
      </dsp:txBody>
      <dsp:txXfrm>
        <a:off x="1486759" y="1098145"/>
        <a:ext cx="4443280" cy="675634"/>
      </dsp:txXfrm>
    </dsp:sp>
    <dsp:sp modelId="{D6A9BEF7-054E-47B8-A001-66629E6915E2}">
      <dsp:nvSpPr>
        <dsp:cNvPr id="0" name=""/>
        <dsp:cNvSpPr/>
      </dsp:nvSpPr>
      <dsp:spPr>
        <a:xfrm rot="5400000">
          <a:off x="3573836" y="1812741"/>
          <a:ext cx="269127" cy="32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 rot="-5400000">
        <a:off x="3611514" y="1839654"/>
        <a:ext cx="193771" cy="188389"/>
      </dsp:txXfrm>
    </dsp:sp>
    <dsp:sp modelId="{6D4AFDDC-671C-4BA8-B896-26510C8B84C6}">
      <dsp:nvSpPr>
        <dsp:cNvPr id="0" name=""/>
        <dsp:cNvSpPr/>
      </dsp:nvSpPr>
      <dsp:spPr>
        <a:xfrm>
          <a:off x="1490910" y="2153636"/>
          <a:ext cx="4434978" cy="71767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FAST RCNN</a:t>
          </a:r>
        </a:p>
      </dsp:txBody>
      <dsp:txXfrm>
        <a:off x="1511930" y="2174656"/>
        <a:ext cx="4392938" cy="675634"/>
      </dsp:txXfrm>
    </dsp:sp>
    <dsp:sp modelId="{54BFA658-BB84-489D-9FEA-1FAE699358EA}">
      <dsp:nvSpPr>
        <dsp:cNvPr id="0" name=""/>
        <dsp:cNvSpPr/>
      </dsp:nvSpPr>
      <dsp:spPr>
        <a:xfrm rot="5400000">
          <a:off x="3573836" y="2889253"/>
          <a:ext cx="269127" cy="32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 rot="-5400000">
        <a:off x="3611514" y="2916166"/>
        <a:ext cx="193771" cy="188389"/>
      </dsp:txXfrm>
    </dsp:sp>
    <dsp:sp modelId="{ABF1EFEC-10F9-4DFD-8FA8-32983636E2DE}">
      <dsp:nvSpPr>
        <dsp:cNvPr id="0" name=""/>
        <dsp:cNvSpPr/>
      </dsp:nvSpPr>
      <dsp:spPr>
        <a:xfrm>
          <a:off x="1465739" y="3230148"/>
          <a:ext cx="4485320" cy="71767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FASTER RCNN</a:t>
          </a:r>
        </a:p>
      </dsp:txBody>
      <dsp:txXfrm>
        <a:off x="1486759" y="3251168"/>
        <a:ext cx="4443280" cy="675634"/>
      </dsp:txXfrm>
    </dsp:sp>
    <dsp:sp modelId="{1DE83212-3BC2-483E-97D3-F9FFFF8CB531}">
      <dsp:nvSpPr>
        <dsp:cNvPr id="0" name=""/>
        <dsp:cNvSpPr/>
      </dsp:nvSpPr>
      <dsp:spPr>
        <a:xfrm rot="5400000">
          <a:off x="3573836" y="3965764"/>
          <a:ext cx="269127" cy="32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 rot="-5400000">
        <a:off x="3611514" y="3992677"/>
        <a:ext cx="193771" cy="188389"/>
      </dsp:txXfrm>
    </dsp:sp>
    <dsp:sp modelId="{D3EA2410-C5CD-499C-B40E-3BCA9A0A9C62}">
      <dsp:nvSpPr>
        <dsp:cNvPr id="0" name=""/>
        <dsp:cNvSpPr/>
      </dsp:nvSpPr>
      <dsp:spPr>
        <a:xfrm>
          <a:off x="1457355" y="4306660"/>
          <a:ext cx="4502088" cy="71767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 YOLO</a:t>
          </a:r>
        </a:p>
      </dsp:txBody>
      <dsp:txXfrm>
        <a:off x="1478375" y="4327680"/>
        <a:ext cx="4460048" cy="6756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1EC2C-D15D-41FC-8613-6F7D20D2955E}">
      <dsp:nvSpPr>
        <dsp:cNvPr id="0" name=""/>
        <dsp:cNvSpPr/>
      </dsp:nvSpPr>
      <dsp:spPr>
        <a:xfrm rot="16200000">
          <a:off x="-796337" y="800703"/>
          <a:ext cx="3133344" cy="1531937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0" tIns="0" rIns="236017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YOLO v1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 dirty="0"/>
            <a:t>2016</a:t>
          </a:r>
        </a:p>
      </dsp:txBody>
      <dsp:txXfrm rot="5400000">
        <a:off x="4366" y="626669"/>
        <a:ext cx="1531937" cy="1880006"/>
      </dsp:txXfrm>
    </dsp:sp>
    <dsp:sp modelId="{9BD26B24-AB26-49CC-A0DA-2BB1C0446662}">
      <dsp:nvSpPr>
        <dsp:cNvPr id="0" name=""/>
        <dsp:cNvSpPr/>
      </dsp:nvSpPr>
      <dsp:spPr>
        <a:xfrm rot="16200000">
          <a:off x="850497" y="800703"/>
          <a:ext cx="3133344" cy="1531937"/>
        </a:xfrm>
        <a:prstGeom prst="flowChartManualOperation">
          <a:avLst/>
        </a:prstGeom>
        <a:solidFill>
          <a:schemeClr val="accent3">
            <a:hueOff val="387187"/>
            <a:satOff val="6573"/>
            <a:lumOff val="1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0" tIns="0" rIns="236017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YOLO v2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 dirty="0"/>
            <a:t>2017</a:t>
          </a:r>
        </a:p>
      </dsp:txBody>
      <dsp:txXfrm rot="5400000">
        <a:off x="1651200" y="626669"/>
        <a:ext cx="1531937" cy="1880006"/>
      </dsp:txXfrm>
    </dsp:sp>
    <dsp:sp modelId="{D2A8F8FE-6B83-4622-910C-72733F0D5404}">
      <dsp:nvSpPr>
        <dsp:cNvPr id="0" name=""/>
        <dsp:cNvSpPr/>
      </dsp:nvSpPr>
      <dsp:spPr>
        <a:xfrm rot="16200000">
          <a:off x="2497328" y="800703"/>
          <a:ext cx="3133344" cy="1531937"/>
        </a:xfrm>
        <a:prstGeom prst="flowChartManualOperation">
          <a:avLst/>
        </a:prstGeom>
        <a:solidFill>
          <a:schemeClr val="accent3">
            <a:hueOff val="774373"/>
            <a:satOff val="13146"/>
            <a:lumOff val="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0" tIns="0" rIns="236017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YOLO v3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 dirty="0"/>
            <a:t>2018</a:t>
          </a:r>
        </a:p>
      </dsp:txBody>
      <dsp:txXfrm rot="5400000">
        <a:off x="3298031" y="626669"/>
        <a:ext cx="1531937" cy="1880006"/>
      </dsp:txXfrm>
    </dsp:sp>
    <dsp:sp modelId="{67CDC33B-275F-48ED-BBF8-31A834FA2115}">
      <dsp:nvSpPr>
        <dsp:cNvPr id="0" name=""/>
        <dsp:cNvSpPr/>
      </dsp:nvSpPr>
      <dsp:spPr>
        <a:xfrm rot="16200000">
          <a:off x="4144161" y="800703"/>
          <a:ext cx="3133344" cy="1531937"/>
        </a:xfrm>
        <a:prstGeom prst="flowChartManualOperation">
          <a:avLst/>
        </a:prstGeom>
        <a:solidFill>
          <a:schemeClr val="accent3">
            <a:hueOff val="1161560"/>
            <a:satOff val="19718"/>
            <a:lumOff val="4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0" tIns="0" rIns="236017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YOLO v4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 dirty="0"/>
            <a:t>2020</a:t>
          </a:r>
        </a:p>
      </dsp:txBody>
      <dsp:txXfrm rot="5400000">
        <a:off x="4944864" y="626669"/>
        <a:ext cx="1531937" cy="1880006"/>
      </dsp:txXfrm>
    </dsp:sp>
    <dsp:sp modelId="{93741C26-A1E7-44BE-A21B-E03D920170F0}">
      <dsp:nvSpPr>
        <dsp:cNvPr id="0" name=""/>
        <dsp:cNvSpPr/>
      </dsp:nvSpPr>
      <dsp:spPr>
        <a:xfrm rot="16200000">
          <a:off x="5790995" y="800703"/>
          <a:ext cx="3133344" cy="1531937"/>
        </a:xfrm>
        <a:prstGeom prst="flowChartManualOperation">
          <a:avLst/>
        </a:prstGeom>
        <a:solidFill>
          <a:schemeClr val="accent3">
            <a:hueOff val="1548746"/>
            <a:satOff val="26291"/>
            <a:lumOff val="5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0" tIns="0" rIns="236017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YOLO v5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 dirty="0"/>
            <a:t>2020</a:t>
          </a:r>
        </a:p>
      </dsp:txBody>
      <dsp:txXfrm rot="5400000">
        <a:off x="6591698" y="626669"/>
        <a:ext cx="1531937" cy="18800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4A060-1373-4B00-AB6B-316B98D93F5A}">
      <dsp:nvSpPr>
        <dsp:cNvPr id="0" name=""/>
        <dsp:cNvSpPr/>
      </dsp:nvSpPr>
      <dsp:spPr>
        <a:xfrm>
          <a:off x="1795077" y="2453"/>
          <a:ext cx="3826645" cy="91273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OPTICAL FLOW </a:t>
          </a:r>
        </a:p>
      </dsp:txBody>
      <dsp:txXfrm>
        <a:off x="1821810" y="29186"/>
        <a:ext cx="3773179" cy="859268"/>
      </dsp:txXfrm>
    </dsp:sp>
    <dsp:sp modelId="{053E2649-5AA6-40A4-B12E-6BAA5DD4B630}">
      <dsp:nvSpPr>
        <dsp:cNvPr id="0" name=""/>
        <dsp:cNvSpPr/>
      </dsp:nvSpPr>
      <dsp:spPr>
        <a:xfrm rot="5400000">
          <a:off x="3537262" y="938006"/>
          <a:ext cx="342275" cy="410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3585181" y="972233"/>
        <a:ext cx="246438" cy="239593"/>
      </dsp:txXfrm>
    </dsp:sp>
    <dsp:sp modelId="{6D4AFDDC-671C-4BA8-B896-26510C8B84C6}">
      <dsp:nvSpPr>
        <dsp:cNvPr id="0" name=""/>
        <dsp:cNvSpPr/>
      </dsp:nvSpPr>
      <dsp:spPr>
        <a:xfrm>
          <a:off x="1795077" y="1371555"/>
          <a:ext cx="3826645" cy="91273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MEAN SHIFT </a:t>
          </a:r>
        </a:p>
      </dsp:txBody>
      <dsp:txXfrm>
        <a:off x="1821810" y="1398288"/>
        <a:ext cx="3773179" cy="859268"/>
      </dsp:txXfrm>
    </dsp:sp>
    <dsp:sp modelId="{54BFA658-BB84-489D-9FEA-1FAE699358EA}">
      <dsp:nvSpPr>
        <dsp:cNvPr id="0" name=""/>
        <dsp:cNvSpPr/>
      </dsp:nvSpPr>
      <dsp:spPr>
        <a:xfrm rot="5400000">
          <a:off x="3537262" y="2307108"/>
          <a:ext cx="342275" cy="410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3585181" y="2341335"/>
        <a:ext cx="246438" cy="239593"/>
      </dsp:txXfrm>
    </dsp:sp>
    <dsp:sp modelId="{ABF1EFEC-10F9-4DFD-8FA8-32983636E2DE}">
      <dsp:nvSpPr>
        <dsp:cNvPr id="0" name=""/>
        <dsp:cNvSpPr/>
      </dsp:nvSpPr>
      <dsp:spPr>
        <a:xfrm>
          <a:off x="1805747" y="2740657"/>
          <a:ext cx="3805304" cy="91273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KALMAN FILTER</a:t>
          </a:r>
        </a:p>
      </dsp:txBody>
      <dsp:txXfrm>
        <a:off x="1832480" y="2767390"/>
        <a:ext cx="3751838" cy="859268"/>
      </dsp:txXfrm>
    </dsp:sp>
    <dsp:sp modelId="{1DE83212-3BC2-483E-97D3-F9FFFF8CB531}">
      <dsp:nvSpPr>
        <dsp:cNvPr id="0" name=""/>
        <dsp:cNvSpPr/>
      </dsp:nvSpPr>
      <dsp:spPr>
        <a:xfrm rot="5400000">
          <a:off x="3537262" y="3676210"/>
          <a:ext cx="342275" cy="410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3585181" y="3710437"/>
        <a:ext cx="246438" cy="239593"/>
      </dsp:txXfrm>
    </dsp:sp>
    <dsp:sp modelId="{D3EA2410-C5CD-499C-B40E-3BCA9A0A9C62}">
      <dsp:nvSpPr>
        <dsp:cNvPr id="0" name=""/>
        <dsp:cNvSpPr/>
      </dsp:nvSpPr>
      <dsp:spPr>
        <a:xfrm>
          <a:off x="1773735" y="4109759"/>
          <a:ext cx="3869328" cy="91273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 DEEP SORT</a:t>
          </a:r>
        </a:p>
      </dsp:txBody>
      <dsp:txXfrm>
        <a:off x="1800468" y="4136492"/>
        <a:ext cx="3815862" cy="8592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EC38E-1232-460C-B57A-C65C703F7315}">
      <dsp:nvSpPr>
        <dsp:cNvPr id="0" name=""/>
        <dsp:cNvSpPr/>
      </dsp:nvSpPr>
      <dsp:spPr>
        <a:xfrm>
          <a:off x="3296526" y="454285"/>
          <a:ext cx="1503283" cy="662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1262"/>
              </a:lnTo>
              <a:lnTo>
                <a:pt x="1503283" y="331262"/>
              </a:lnTo>
              <a:lnTo>
                <a:pt x="1503283" y="6625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E258E-4520-4EE8-A060-DA49D2BAE07C}">
      <dsp:nvSpPr>
        <dsp:cNvPr id="0" name=""/>
        <dsp:cNvSpPr/>
      </dsp:nvSpPr>
      <dsp:spPr>
        <a:xfrm>
          <a:off x="1645814" y="454285"/>
          <a:ext cx="1650711" cy="662524"/>
        </a:xfrm>
        <a:custGeom>
          <a:avLst/>
          <a:gdLst/>
          <a:ahLst/>
          <a:cxnLst/>
          <a:rect l="0" t="0" r="0" b="0"/>
          <a:pathLst>
            <a:path>
              <a:moveTo>
                <a:pt x="1650711" y="0"/>
              </a:moveTo>
              <a:lnTo>
                <a:pt x="1650711" y="331262"/>
              </a:lnTo>
              <a:lnTo>
                <a:pt x="0" y="331262"/>
              </a:lnTo>
              <a:lnTo>
                <a:pt x="0" y="6625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CCB83-80D0-45EC-8EA8-61C6D0E989DA}">
      <dsp:nvSpPr>
        <dsp:cNvPr id="0" name=""/>
        <dsp:cNvSpPr/>
      </dsp:nvSpPr>
      <dsp:spPr>
        <a:xfrm>
          <a:off x="1976540" y="898"/>
          <a:ext cx="2639970" cy="453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Association Metric</a:t>
          </a:r>
        </a:p>
      </dsp:txBody>
      <dsp:txXfrm>
        <a:off x="1976540" y="898"/>
        <a:ext cx="2639970" cy="453387"/>
      </dsp:txXfrm>
    </dsp:sp>
    <dsp:sp modelId="{9C196B88-32CF-4BF4-87F4-3F5A3408DF9F}">
      <dsp:nvSpPr>
        <dsp:cNvPr id="0" name=""/>
        <dsp:cNvSpPr/>
      </dsp:nvSpPr>
      <dsp:spPr>
        <a:xfrm>
          <a:off x="473793" y="1116810"/>
          <a:ext cx="2344043" cy="4740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Motion Information</a:t>
          </a:r>
        </a:p>
      </dsp:txBody>
      <dsp:txXfrm>
        <a:off x="473793" y="1116810"/>
        <a:ext cx="2344043" cy="474020"/>
      </dsp:txXfrm>
    </dsp:sp>
    <dsp:sp modelId="{3958835A-42D8-402D-949F-85B1477CB709}">
      <dsp:nvSpPr>
        <dsp:cNvPr id="0" name=""/>
        <dsp:cNvSpPr/>
      </dsp:nvSpPr>
      <dsp:spPr>
        <a:xfrm>
          <a:off x="3480360" y="1116810"/>
          <a:ext cx="2638898" cy="427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Appearance information</a:t>
          </a:r>
        </a:p>
      </dsp:txBody>
      <dsp:txXfrm>
        <a:off x="3480360" y="1116810"/>
        <a:ext cx="2638898" cy="4273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4A060-1373-4B00-AB6B-316B98D93F5A}">
      <dsp:nvSpPr>
        <dsp:cNvPr id="0" name=""/>
        <dsp:cNvSpPr/>
      </dsp:nvSpPr>
      <dsp:spPr>
        <a:xfrm>
          <a:off x="866867" y="2453"/>
          <a:ext cx="5683065" cy="91273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SOCIAL FORCE MODEL (1998)</a:t>
          </a:r>
        </a:p>
      </dsp:txBody>
      <dsp:txXfrm>
        <a:off x="893600" y="29186"/>
        <a:ext cx="5629599" cy="859268"/>
      </dsp:txXfrm>
    </dsp:sp>
    <dsp:sp modelId="{053E2649-5AA6-40A4-B12E-6BAA5DD4B630}">
      <dsp:nvSpPr>
        <dsp:cNvPr id="0" name=""/>
        <dsp:cNvSpPr/>
      </dsp:nvSpPr>
      <dsp:spPr>
        <a:xfrm rot="5400000">
          <a:off x="3537262" y="938006"/>
          <a:ext cx="342275" cy="410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3585181" y="972233"/>
        <a:ext cx="246438" cy="239593"/>
      </dsp:txXfrm>
    </dsp:sp>
    <dsp:sp modelId="{0662267F-6694-440A-988C-E197A9DAFDA3}">
      <dsp:nvSpPr>
        <dsp:cNvPr id="0" name=""/>
        <dsp:cNvSpPr/>
      </dsp:nvSpPr>
      <dsp:spPr>
        <a:xfrm>
          <a:off x="856196" y="1371555"/>
          <a:ext cx="5704407" cy="91273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LSTM</a:t>
          </a:r>
        </a:p>
      </dsp:txBody>
      <dsp:txXfrm>
        <a:off x="882929" y="1398288"/>
        <a:ext cx="5650941" cy="859268"/>
      </dsp:txXfrm>
    </dsp:sp>
    <dsp:sp modelId="{D6A9BEF7-054E-47B8-A001-66629E6915E2}">
      <dsp:nvSpPr>
        <dsp:cNvPr id="0" name=""/>
        <dsp:cNvSpPr/>
      </dsp:nvSpPr>
      <dsp:spPr>
        <a:xfrm rot="5400000">
          <a:off x="3537262" y="2307108"/>
          <a:ext cx="342275" cy="410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3585181" y="2341335"/>
        <a:ext cx="246438" cy="239593"/>
      </dsp:txXfrm>
    </dsp:sp>
    <dsp:sp modelId="{6D4AFDDC-671C-4BA8-B896-26510C8B84C6}">
      <dsp:nvSpPr>
        <dsp:cNvPr id="0" name=""/>
        <dsp:cNvSpPr/>
      </dsp:nvSpPr>
      <dsp:spPr>
        <a:xfrm>
          <a:off x="888208" y="2740657"/>
          <a:ext cx="5640382" cy="91273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SOCIAL LSTM</a:t>
          </a:r>
        </a:p>
      </dsp:txBody>
      <dsp:txXfrm>
        <a:off x="914941" y="2767390"/>
        <a:ext cx="5586916" cy="859268"/>
      </dsp:txXfrm>
    </dsp:sp>
    <dsp:sp modelId="{54BFA658-BB84-489D-9FEA-1FAE699358EA}">
      <dsp:nvSpPr>
        <dsp:cNvPr id="0" name=""/>
        <dsp:cNvSpPr/>
      </dsp:nvSpPr>
      <dsp:spPr>
        <a:xfrm rot="5400000">
          <a:off x="3562619" y="3642400"/>
          <a:ext cx="291560" cy="410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585180" y="3701985"/>
        <a:ext cx="246438" cy="204092"/>
      </dsp:txXfrm>
    </dsp:sp>
    <dsp:sp modelId="{ABF1EFEC-10F9-4DFD-8FA8-32983636E2DE}">
      <dsp:nvSpPr>
        <dsp:cNvPr id="0" name=""/>
        <dsp:cNvSpPr/>
      </dsp:nvSpPr>
      <dsp:spPr>
        <a:xfrm>
          <a:off x="856196" y="4042139"/>
          <a:ext cx="5704407" cy="91273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PECNET (Predicted Endpoint Conditioned Network)</a:t>
          </a:r>
        </a:p>
      </dsp:txBody>
      <dsp:txXfrm>
        <a:off x="882929" y="4068872"/>
        <a:ext cx="5650941" cy="859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u/0/folders/1uvMBnnizZst65nfHrkDQNeH6_FBjs-Fg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u/0/folders/19yTUoNd6W0zRY925fWeWR253rXO0H8ht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u/0/folders/15UEckTCamGhuQv1TkwS1zPkrVchwlVTz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u/0/folders/1If3KJs2yrn43zRwG39z1r4HY9dGMv17G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48237"/>
            <a:ext cx="12192000" cy="6858000"/>
          </a:xfrm>
          <a:solidFill>
            <a:schemeClr val="accent3">
              <a:lumMod val="60000"/>
              <a:lumOff val="40000"/>
            </a:schemeClr>
          </a:solidFill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4" y="3065280"/>
            <a:ext cx="11490325" cy="823913"/>
          </a:xfrm>
        </p:spPr>
        <p:txBody>
          <a:bodyPr/>
          <a:lstStyle/>
          <a:p>
            <a:r>
              <a:rPr lang="en-US" sz="4800" b="1" dirty="0"/>
              <a:t>PERCEPTION FOR A SELF DRIVING CAR</a:t>
            </a:r>
            <a:br>
              <a:rPr lang="en-US" sz="2400" b="1" dirty="0"/>
            </a:br>
            <a:r>
              <a:rPr lang="en-US" sz="2400" b="1" dirty="0"/>
              <a:t>MULTI OBJECT TRACKING AND </a:t>
            </a:r>
            <a:br>
              <a:rPr lang="en-US" sz="2400" b="1" dirty="0"/>
            </a:br>
            <a:r>
              <a:rPr lang="en-US" sz="2400" b="1" dirty="0"/>
              <a:t>TRAJECTORY PREDICTION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7" y="5197440"/>
            <a:ext cx="4114800" cy="518795"/>
          </a:xfrm>
        </p:spPr>
        <p:txBody>
          <a:bodyPr/>
          <a:lstStyle/>
          <a:p>
            <a:r>
              <a:rPr lang="en-US" dirty="0"/>
              <a:t>Vinit Awale</a:t>
            </a:r>
          </a:p>
        </p:txBody>
      </p:sp>
      <p:pic>
        <p:nvPicPr>
          <p:cNvPr id="1026" name="Picture 2" descr="ARTPARK">
            <a:extLst>
              <a:ext uri="{FF2B5EF4-FFF2-40B4-BE49-F238E27FC236}">
                <a16:creationId xmlns:a16="http://schemas.microsoft.com/office/drawing/2014/main" id="{DBE2499F-35E3-4AB2-BC33-B0E6D857D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83" y="1309358"/>
            <a:ext cx="448627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IMPROVING THE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74C96-AB8D-4625-AA9F-F358052548AF}"/>
              </a:ext>
            </a:extLst>
          </p:cNvPr>
          <p:cNvSpPr txBox="1"/>
          <p:nvPr/>
        </p:nvSpPr>
        <p:spPr>
          <a:xfrm>
            <a:off x="1219200" y="1388631"/>
            <a:ext cx="9753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i="1" dirty="0"/>
              <a:t>HOW TO SOLVE THE PROBLEM OF MULTIPLE BOUNDING BOXES?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Use Non-Maximal Suppression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/>
              <a:t>Find the </a:t>
            </a:r>
            <a:r>
              <a:rPr lang="en-IN" i="1" dirty="0"/>
              <a:t>IoU</a:t>
            </a:r>
            <a:r>
              <a:rPr lang="en-IN" dirty="0"/>
              <a:t> (Intersection over Union) for all the </a:t>
            </a:r>
            <a:br>
              <a:rPr lang="en-IN" dirty="0"/>
            </a:br>
            <a:r>
              <a:rPr lang="en-IN" dirty="0"/>
              <a:t>bounding boxes of the same class.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dirty="0"/>
              <a:t>Keep the bounding box  with maximum class </a:t>
            </a:r>
            <a:br>
              <a:rPr lang="en-IN" dirty="0"/>
            </a:br>
            <a:r>
              <a:rPr lang="en-IN" dirty="0"/>
              <a:t>probability and discard other bounding boxes </a:t>
            </a:r>
            <a:br>
              <a:rPr lang="en-IN" dirty="0"/>
            </a:br>
            <a:r>
              <a:rPr lang="en-IN" dirty="0"/>
              <a:t>with </a:t>
            </a:r>
            <a:r>
              <a:rPr lang="en-IN" i="1" dirty="0"/>
              <a:t>IoU &gt; threshold</a:t>
            </a:r>
            <a:r>
              <a:rPr lang="en-IN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028" name="Picture 4" descr="Intersection over Union (IoU) for object detection - PyImageSearch">
            <a:extLst>
              <a:ext uri="{FF2B5EF4-FFF2-40B4-BE49-F238E27FC236}">
                <a16:creationId xmlns:a16="http://schemas.microsoft.com/office/drawing/2014/main" id="{FA6EA2F2-2ABC-4EDA-B4D6-A50C6BB4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77" y="1672406"/>
            <a:ext cx="3525823" cy="275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EDE04-BB0C-4963-A7B0-B9223D30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90" y="3789288"/>
            <a:ext cx="2650881" cy="2667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909289-358B-4B1D-8467-6B4F5FF1BA83}"/>
              </a:ext>
            </a:extLst>
          </p:cNvPr>
          <p:cNvSpPr txBox="1"/>
          <p:nvPr/>
        </p:nvSpPr>
        <p:spPr>
          <a:xfrm>
            <a:off x="4027054" y="6453873"/>
            <a:ext cx="427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Final result after Non-Maximal Suppression</a:t>
            </a:r>
          </a:p>
        </p:txBody>
      </p:sp>
    </p:spTree>
    <p:extLst>
      <p:ext uri="{BB962C8B-B14F-4D97-AF65-F5344CB8AC3E}">
        <p14:creationId xmlns:p14="http://schemas.microsoft.com/office/powerpoint/2010/main" val="2279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IMPROVING THE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FB199-E611-4698-A912-1DBE56974A1B}"/>
              </a:ext>
            </a:extLst>
          </p:cNvPr>
          <p:cNvSpPr txBox="1"/>
          <p:nvPr/>
        </p:nvSpPr>
        <p:spPr>
          <a:xfrm>
            <a:off x="1911926" y="1182255"/>
            <a:ext cx="91070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/>
              <a:t>WHAT IF THE SAME GRID CELL HAS CENTER OF TWO OBJECTS?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lvl="1"/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Use Multiple Bounding boxes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D88C6-48D8-40F0-8BDB-378E99CD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036" y="1561048"/>
            <a:ext cx="1659927" cy="2204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9B472D-5F10-4FF5-AB69-736BAEC7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380" y="4297269"/>
            <a:ext cx="4930528" cy="23535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BF1467-F9AB-4814-A7A9-71EB487F01A8}"/>
              </a:ext>
            </a:extLst>
          </p:cNvPr>
          <p:cNvSpPr/>
          <p:nvPr/>
        </p:nvSpPr>
        <p:spPr>
          <a:xfrm>
            <a:off x="5855516" y="5066950"/>
            <a:ext cx="427838" cy="339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92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FB199-E611-4698-A912-1DBE56974A1B}"/>
              </a:ext>
            </a:extLst>
          </p:cNvPr>
          <p:cNvSpPr txBox="1"/>
          <p:nvPr/>
        </p:nvSpPr>
        <p:spPr>
          <a:xfrm>
            <a:off x="1911926" y="1182255"/>
            <a:ext cx="910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4F949-CFA8-4EE5-BF97-2A70DAE08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16" y="1182255"/>
            <a:ext cx="5680364" cy="3739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B5316F-4585-4AAB-AB8A-EE5329AC4920}"/>
              </a:ext>
            </a:extLst>
          </p:cNvPr>
          <p:cNvSpPr txBox="1"/>
          <p:nvPr/>
        </p:nvSpPr>
        <p:spPr>
          <a:xfrm>
            <a:off x="692727" y="4978400"/>
            <a:ext cx="10856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YOLO algorithm models detection as a regression problem. </a:t>
            </a:r>
            <a:r>
              <a:rPr lang="en-US" dirty="0"/>
              <a:t>It divides the image into an </a:t>
            </a:r>
            <a:r>
              <a:rPr lang="en-US" i="1" dirty="0"/>
              <a:t>S × S</a:t>
            </a:r>
            <a:r>
              <a:rPr lang="en-US" dirty="0"/>
              <a:t> grid and for each grid cell predicts B bounding boxes, confidence for those boxes, and C class probabilities. These predictions are encoded as an </a:t>
            </a:r>
            <a:r>
              <a:rPr lang="en-US" i="1" dirty="0"/>
              <a:t>S x S x (B*(5 + C)) </a:t>
            </a:r>
            <a:r>
              <a:rPr lang="en-US" dirty="0"/>
              <a:t>tensor.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512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The architecture of yolo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916E82-D6B9-4BAA-B7B1-70467AD47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91" y="1053224"/>
            <a:ext cx="11148126" cy="4713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0D7383-A5C1-4085-B562-4B2CABD11DA6}"/>
              </a:ext>
            </a:extLst>
          </p:cNvPr>
          <p:cNvSpPr txBox="1"/>
          <p:nvPr/>
        </p:nvSpPr>
        <p:spPr>
          <a:xfrm>
            <a:off x="2724727" y="6373091"/>
            <a:ext cx="6123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Source: Fig.3 ,</a:t>
            </a:r>
            <a:r>
              <a:rPr lang="en-US" sz="1100" dirty="0"/>
              <a:t>You Only Look Once: Unified, Real-Time Object Detection</a:t>
            </a:r>
            <a:endParaRPr lang="en-IN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6215F-B55E-4947-83A5-F75129B8C188}"/>
              </a:ext>
            </a:extLst>
          </p:cNvPr>
          <p:cNvSpPr/>
          <p:nvPr/>
        </p:nvSpPr>
        <p:spPr>
          <a:xfrm>
            <a:off x="1006764" y="4895273"/>
            <a:ext cx="923636" cy="29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10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The loss function used for yolo (Sum of squared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FB199-E611-4698-A912-1DBE56974A1B}"/>
              </a:ext>
            </a:extLst>
          </p:cNvPr>
          <p:cNvSpPr txBox="1"/>
          <p:nvPr/>
        </p:nvSpPr>
        <p:spPr>
          <a:xfrm>
            <a:off x="1911926" y="1182255"/>
            <a:ext cx="910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D1EBF2-151E-4F1A-8052-78BA76D7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02" y="900227"/>
            <a:ext cx="10073509" cy="44771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F70CA2-464D-4C2C-B7B9-6CB19B024EBF}"/>
              </a:ext>
            </a:extLst>
          </p:cNvPr>
          <p:cNvSpPr/>
          <p:nvPr/>
        </p:nvSpPr>
        <p:spPr>
          <a:xfrm>
            <a:off x="6547744" y="3803611"/>
            <a:ext cx="4921967" cy="1682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E47786-135F-4736-9DE2-A581E3F07CB1}"/>
              </a:ext>
            </a:extLst>
          </p:cNvPr>
          <p:cNvSpPr/>
          <p:nvPr/>
        </p:nvSpPr>
        <p:spPr>
          <a:xfrm>
            <a:off x="1313912" y="4937272"/>
            <a:ext cx="5534149" cy="696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A8841-9F33-4FE7-942E-794EE880D1A6}"/>
              </a:ext>
            </a:extLst>
          </p:cNvPr>
          <p:cNvSpPr txBox="1"/>
          <p:nvPr/>
        </p:nvSpPr>
        <p:spPr>
          <a:xfrm>
            <a:off x="1396201" y="5033393"/>
            <a:ext cx="828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loss function can be seen as sum of three types of loss: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 Localization Loss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Confidence Loss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Classification Loss</a:t>
            </a:r>
          </a:p>
        </p:txBody>
      </p:sp>
    </p:spTree>
    <p:extLst>
      <p:ext uri="{BB962C8B-B14F-4D97-AF65-F5344CB8AC3E}">
        <p14:creationId xmlns:p14="http://schemas.microsoft.com/office/powerpoint/2010/main" val="1567321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28D9-0622-4B92-A932-E49D57FC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 of yolo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6D02B-D663-4328-B513-89EBC4C7D3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151F64-9A26-40FF-BC73-3AED191B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997640"/>
              </p:ext>
            </p:extLst>
          </p:nvPr>
        </p:nvGraphicFramePr>
        <p:xfrm>
          <a:off x="2032000" y="2377441"/>
          <a:ext cx="8128000" cy="3133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816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21EC2C-D15D-41FC-8613-6F7D20D295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921EC2C-D15D-41FC-8613-6F7D20D295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D26B24-AB26-49CC-A0DA-2BB1C04466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BD26B24-AB26-49CC-A0DA-2BB1C04466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A8F8FE-6B83-4622-910C-72733F0D5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D2A8F8FE-6B83-4622-910C-72733F0D5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CDC33B-275F-48ED-BBF8-31A834FA2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67CDC33B-275F-48ED-BBF8-31A834FA21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741C26-A1E7-44BE-A21B-E03D92017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93741C26-A1E7-44BE-A21B-E03D920170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661F-1606-423C-9448-98DDA971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8" y="768929"/>
            <a:ext cx="11002962" cy="823913"/>
          </a:xfrm>
        </p:spPr>
        <p:txBody>
          <a:bodyPr/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Our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4A20F-D699-4D67-B450-47456339F0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0AFAB-30FF-439F-B8A7-2E2E15D2E4DA}"/>
              </a:ext>
            </a:extLst>
          </p:cNvPr>
          <p:cNvSpPr txBox="1"/>
          <p:nvPr/>
        </p:nvSpPr>
        <p:spPr>
          <a:xfrm>
            <a:off x="1634835" y="5979291"/>
            <a:ext cx="8552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These are the results obtained on a Nvidia GeForce RTX-3060 mobile GPU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C5631-DFA7-43DA-A150-51D1C9DEE23E}"/>
              </a:ext>
            </a:extLst>
          </p:cNvPr>
          <p:cNvSpPr txBox="1"/>
          <p:nvPr/>
        </p:nvSpPr>
        <p:spPr>
          <a:xfrm>
            <a:off x="3722254" y="1731795"/>
            <a:ext cx="474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KITTI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FEC09-15C9-4886-996F-7901E98134F0}"/>
              </a:ext>
            </a:extLst>
          </p:cNvPr>
          <p:cNvSpPr txBox="1"/>
          <p:nvPr/>
        </p:nvSpPr>
        <p:spPr>
          <a:xfrm>
            <a:off x="3722254" y="3075057"/>
            <a:ext cx="5135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 on KITTI dataset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6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661F-1606-423C-9448-98DDA971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8" y="768929"/>
            <a:ext cx="11002962" cy="823913"/>
          </a:xfrm>
        </p:spPr>
        <p:txBody>
          <a:bodyPr/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Our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4A20F-D699-4D67-B450-47456339F0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0AFAB-30FF-439F-B8A7-2E2E15D2E4DA}"/>
              </a:ext>
            </a:extLst>
          </p:cNvPr>
          <p:cNvSpPr txBox="1"/>
          <p:nvPr/>
        </p:nvSpPr>
        <p:spPr>
          <a:xfrm>
            <a:off x="1634835" y="5979291"/>
            <a:ext cx="8552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These are the results obtained on a Nvidia GeForce RTX-3060 mobile GPU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C5631-DFA7-43DA-A150-51D1C9DEE23E}"/>
              </a:ext>
            </a:extLst>
          </p:cNvPr>
          <p:cNvSpPr txBox="1"/>
          <p:nvPr/>
        </p:nvSpPr>
        <p:spPr>
          <a:xfrm>
            <a:off x="3722254" y="1731795"/>
            <a:ext cx="474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Lyft Level 5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56C74-FC77-4BAE-A587-3D5B4F733E21}"/>
              </a:ext>
            </a:extLst>
          </p:cNvPr>
          <p:cNvSpPr txBox="1"/>
          <p:nvPr/>
        </p:nvSpPr>
        <p:spPr>
          <a:xfrm>
            <a:off x="3172435" y="3208758"/>
            <a:ext cx="584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 on Lyft Level 5 Dataset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0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235D-E7D9-4F8A-AE41-1357A0CA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Fps obtained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9962F-AFB2-488A-A0D4-10D0646AC4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00C067-8AA8-4D77-9D41-6236CF451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690165"/>
              </p:ext>
            </p:extLst>
          </p:nvPr>
        </p:nvGraphicFramePr>
        <p:xfrm>
          <a:off x="943864" y="2138341"/>
          <a:ext cx="10304272" cy="28007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250">
                  <a:extLst>
                    <a:ext uri="{9D8B030D-6E8A-4147-A177-3AD203B41FA5}">
                      <a16:colId xmlns:a16="http://schemas.microsoft.com/office/drawing/2014/main" val="2443415964"/>
                    </a:ext>
                  </a:extLst>
                </a:gridCol>
                <a:gridCol w="1553126">
                  <a:extLst>
                    <a:ext uri="{9D8B030D-6E8A-4147-A177-3AD203B41FA5}">
                      <a16:colId xmlns:a16="http://schemas.microsoft.com/office/drawing/2014/main" val="2170476660"/>
                    </a:ext>
                  </a:extLst>
                </a:gridCol>
                <a:gridCol w="2099024">
                  <a:extLst>
                    <a:ext uri="{9D8B030D-6E8A-4147-A177-3AD203B41FA5}">
                      <a16:colId xmlns:a16="http://schemas.microsoft.com/office/drawing/2014/main" val="938422206"/>
                    </a:ext>
                  </a:extLst>
                </a:gridCol>
                <a:gridCol w="1772936">
                  <a:extLst>
                    <a:ext uri="{9D8B030D-6E8A-4147-A177-3AD203B41FA5}">
                      <a16:colId xmlns:a16="http://schemas.microsoft.com/office/drawing/2014/main" val="2652287555"/>
                    </a:ext>
                  </a:extLst>
                </a:gridCol>
                <a:gridCol w="1772936">
                  <a:extLst>
                    <a:ext uri="{9D8B030D-6E8A-4147-A177-3AD203B41FA5}">
                      <a16:colId xmlns:a16="http://schemas.microsoft.com/office/drawing/2014/main" val="1924515215"/>
                    </a:ext>
                  </a:extLst>
                </a:gridCol>
              </a:tblGrid>
              <a:tr h="933591">
                <a:tc>
                  <a:txBody>
                    <a:bodyPr/>
                    <a:lstStyle/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/>
                      <a:r>
                        <a:rPr lang="en-IN" dirty="0"/>
                        <a:t>LYFT LEVEL 5 DATASET</a:t>
                      </a:r>
                    </a:p>
                    <a:p>
                      <a:pPr lvl="1" algn="ctr"/>
                      <a:endParaRPr lang="en-IN" dirty="0"/>
                    </a:p>
                    <a:p>
                      <a:pPr lvl="0" algn="l"/>
                      <a:r>
                        <a:rPr lang="en-IN" dirty="0"/>
                        <a:t>      AVG FPS                  MIN FPS     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KITTI DATASET</a:t>
                      </a:r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       AVG FPS                 MIN FPS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97781"/>
                  </a:ext>
                </a:extLst>
              </a:tr>
              <a:tr h="933591">
                <a:tc>
                  <a:txBody>
                    <a:bodyPr/>
                    <a:lstStyle/>
                    <a:p>
                      <a:pPr lvl="1"/>
                      <a:r>
                        <a:rPr lang="en-IN" dirty="0"/>
                        <a:t>NVIDIA GEFORCE RTX 3060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16.13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196638"/>
                  </a:ext>
                </a:extLst>
              </a:tr>
              <a:tr h="933591">
                <a:tc>
                  <a:txBody>
                    <a:bodyPr/>
                    <a:lstStyle/>
                    <a:p>
                      <a:pPr lvl="1"/>
                      <a:r>
                        <a:rPr lang="en-IN" dirty="0"/>
                        <a:t>NVIDIA TESLA 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278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2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01531B5-34DA-4E1E-84C6-2D567FF1E6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354" r="2035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4987C7E-EBC4-41B7-9930-C11FB015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6083" y="2262871"/>
            <a:ext cx="5047133" cy="1661297"/>
          </a:xfrm>
        </p:spPr>
        <p:txBody>
          <a:bodyPr/>
          <a:lstStyle/>
          <a:p>
            <a:r>
              <a:rPr lang="en-IN" sz="5400" dirty="0"/>
              <a:t>Multi object tracking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3A183-CDA0-484D-8772-87913232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5DA3338-FD01-421D-925A-243DCCE4B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1360" y="437305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26273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169" y="168691"/>
            <a:ext cx="7245048" cy="8842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8169" y="1496275"/>
            <a:ext cx="6811618" cy="49720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i="1" dirty="0"/>
              <a:t>PERCEPTION: THE EYES OF A SELF DRIVING CAR</a:t>
            </a:r>
          </a:p>
          <a:p>
            <a:r>
              <a:rPr lang="en-US" sz="1800" dirty="0"/>
              <a:t>Perception is a central problem for any autonomous agent, be it humans, robots or self-driving vehicles.</a:t>
            </a:r>
          </a:p>
          <a:p>
            <a:r>
              <a:rPr lang="en-US" sz="1800" dirty="0"/>
              <a:t>Perception is crucial for the safe and reliable operation of any </a:t>
            </a:r>
            <a:r>
              <a:rPr lang="en-IN" sz="1800" dirty="0"/>
              <a:t>autonomous agent.</a:t>
            </a:r>
            <a:endParaRPr lang="en-US" sz="1800" dirty="0"/>
          </a:p>
          <a:p>
            <a:r>
              <a:rPr lang="en-US" sz="1800" dirty="0"/>
              <a:t>Better perception helps for a smoother and more reliable control of the car using the path-planning module of the autonomous agent. It can also aid in localization.</a:t>
            </a:r>
          </a:p>
          <a:p>
            <a:r>
              <a:rPr lang="en-US" sz="1800" dirty="0"/>
              <a:t>Typically for a Self Driving Vehicle (SDV), sensors such as </a:t>
            </a:r>
            <a:r>
              <a:rPr lang="en-US" sz="1800" b="1" dirty="0"/>
              <a:t>RADAR, LiDAR, cameras </a:t>
            </a:r>
            <a:r>
              <a:rPr lang="en-US" sz="1800" dirty="0"/>
              <a:t>are used for the task.</a:t>
            </a:r>
          </a:p>
          <a:p>
            <a:r>
              <a:rPr lang="en-US" sz="1800" dirty="0"/>
              <a:t>For this project we are working with camera as our primary sensor.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pic>
        <p:nvPicPr>
          <p:cNvPr id="2050" name="Picture 2" descr="Visual Perception for Self-Driving Cars | Coursera">
            <a:extLst>
              <a:ext uri="{FF2B5EF4-FFF2-40B4-BE49-F238E27FC236}">
                <a16:creationId xmlns:a16="http://schemas.microsoft.com/office/drawing/2014/main" id="{360B4FB1-BB94-41A4-A6A9-0A9ACF732C4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5" r="10445"/>
          <a:stretch>
            <a:fillRect/>
          </a:stretch>
        </p:blipFill>
        <p:spPr bwMode="auto">
          <a:xfrm>
            <a:off x="0" y="-1"/>
            <a:ext cx="4496499" cy="67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AC0C4C-27F5-45C2-AB56-491902FD7D12}"/>
              </a:ext>
            </a:extLst>
          </p:cNvPr>
          <p:cNvSpPr txBox="1"/>
          <p:nvPr/>
        </p:nvSpPr>
        <p:spPr>
          <a:xfrm>
            <a:off x="-58722" y="6597818"/>
            <a:ext cx="4555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Source: https://www.coursera.org/learn/visual-perception-self-driving-cars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C05D-40E3-47FB-BC0C-9B5ADF02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9" y="767791"/>
            <a:ext cx="10617201" cy="349809"/>
          </a:xfrm>
        </p:spPr>
        <p:txBody>
          <a:bodyPr/>
          <a:lstStyle/>
          <a:p>
            <a:r>
              <a:rPr lang="en-IN" sz="3600" dirty="0"/>
              <a:t>Multi-OBJECT Tracking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D5F7C-0F66-4A08-9FF3-5A3538127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541D9-CDFB-470A-9891-52D7F9404064}"/>
              </a:ext>
            </a:extLst>
          </p:cNvPr>
          <p:cNvSpPr txBox="1"/>
          <p:nvPr/>
        </p:nvSpPr>
        <p:spPr>
          <a:xfrm>
            <a:off x="1808480" y="1442720"/>
            <a:ext cx="832104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PROBLEM STATEMENT</a:t>
            </a:r>
            <a:br>
              <a:rPr lang="en-IN" dirty="0"/>
            </a:br>
            <a:br>
              <a:rPr lang="en-IN" sz="2000" dirty="0"/>
            </a:br>
            <a:r>
              <a:rPr lang="en-IN" sz="2000" i="1" dirty="0"/>
              <a:t>Given a video (image sequence) </a:t>
            </a:r>
            <a:r>
              <a:rPr lang="en-IN" sz="2000" i="1" u="sng" dirty="0"/>
              <a:t>which</a:t>
            </a:r>
            <a:r>
              <a:rPr lang="en-IN" sz="2000" i="1" dirty="0"/>
              <a:t> parts of the image depict the same object across different frames</a:t>
            </a:r>
            <a:endParaRPr lang="en-IN" sz="200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MODELING THE PROBLEM</a:t>
            </a:r>
            <a:br>
              <a:rPr lang="en-IN" dirty="0"/>
            </a:b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i="1" dirty="0"/>
              <a:t>Input</a:t>
            </a:r>
            <a:br>
              <a:rPr lang="en-IN" i="1" dirty="0"/>
            </a:br>
            <a:r>
              <a:rPr lang="en-IN" dirty="0"/>
              <a:t>Image sequence (or video) with initial set of object detections</a:t>
            </a:r>
            <a:br>
              <a:rPr lang="en-IN" dirty="0"/>
            </a:b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i="1" dirty="0"/>
              <a:t>To be done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creating a unique ID for each of the initial detections</a:t>
            </a:r>
            <a:r>
              <a:rPr lang="en-US" i="1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tracking each of the objects as they move around frames in a video</a:t>
            </a:r>
            <a:endParaRPr lang="en-US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i="1" dirty="0"/>
              <a:t>maintaining the ID assignment</a:t>
            </a: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5201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AB7A-B2FA-45C3-BE80-3B9C6BF7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BACKGROUND AND PREVIOUS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4AA54-05E8-42A8-AE50-C06209D97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835A95-36F3-420B-B0E1-DA013DFA1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558957"/>
              </p:ext>
            </p:extLst>
          </p:nvPr>
        </p:nvGraphicFramePr>
        <p:xfrm>
          <a:off x="2387600" y="1591704"/>
          <a:ext cx="7416800" cy="5024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801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34A060-1373-4B00-AB6B-316B98D93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734A060-1373-4B00-AB6B-316B98D93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E2649-5AA6-40A4-B12E-6BAA5DD4B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53E2649-5AA6-40A4-B12E-6BAA5DD4B6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4AFDDC-671C-4BA8-B896-26510C8B8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6D4AFDDC-671C-4BA8-B896-26510C8B84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BFA658-BB84-489D-9FEA-1FAE69935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4BFA658-BB84-489D-9FEA-1FAE699358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F1EFEC-10F9-4DFD-8FA8-32983636E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BF1EFEC-10F9-4DFD-8FA8-32983636E2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E83212-3BC2-483E-97D3-F9FFFF8CB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1DE83212-3BC2-483E-97D3-F9FFFF8CB5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EA2410-C5CD-499C-B40E-3BCA9A0A9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D3EA2410-C5CD-499C-B40E-3BCA9A0A9C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Simple online real time tracking (sort)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A6648-109C-42E3-BF09-B568419C99C8}"/>
              </a:ext>
            </a:extLst>
          </p:cNvPr>
          <p:cNvSpPr txBox="1"/>
          <p:nvPr/>
        </p:nvSpPr>
        <p:spPr>
          <a:xfrm>
            <a:off x="715648" y="1053224"/>
            <a:ext cx="107607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SORT is a much simpler framework that is the backbone of the Deep Sort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simpler words, SORT basically comprises of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Estimation (using Kalman Filter) and track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Association (measuring the box overlap and then using Hungarian algorithm for assignment)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Track identity creation and destruction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simple approach achieves favorable performance at high frame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However, while achieving overall good performance in terms of tracking precision and accuracy, SORT returns a relatively high number of identity switches. This is, because the employed association metric is only accurate when state estimation uncertainty is low.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SORT has a deﬁciency  in tracking through occlusions as they typically appear in frontal-view camera scenes.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Hence, we need to improve the association metric.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423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Sort with a deep association metric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7A6648-109C-42E3-BF09-B568419C99C8}"/>
                  </a:ext>
                </a:extLst>
              </p:cNvPr>
              <p:cNvSpPr txBox="1"/>
              <p:nvPr/>
            </p:nvSpPr>
            <p:spPr>
              <a:xfrm>
                <a:off x="788565" y="1267203"/>
                <a:ext cx="10760704" cy="5219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IN" sz="2400" dirty="0"/>
                  <a:t>OBJECT DETECTION</a:t>
                </a:r>
              </a:p>
              <a:p>
                <a:pPr lvl="1"/>
                <a:r>
                  <a:rPr lang="en-IN" sz="2000" dirty="0"/>
                  <a:t>Already done using YOLO v5	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IN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N" sz="2400" dirty="0"/>
                  <a:t>ESTIMATION AND TRACK HANDLING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IN" sz="2000" dirty="0"/>
                  <a:t>Standard Kalman Filter with constant velocity motion and linear observation model on a eight dimensional space </a:t>
                </a:r>
                <a:r>
                  <a:rPr lang="en-IN" sz="2000" i="1" dirty="0"/>
                  <a:t>(x, y, </a:t>
                </a:r>
                <a:r>
                  <a:rPr lang="el-GR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ϒ</a:t>
                </a:r>
                <a:r>
                  <a:rPr lang="en-IN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IN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IN" sz="2000" i="1" dirty="0"/>
                  <a:t>,</a:t>
                </a:r>
                <a:r>
                  <a:rPr lang="en-IN" sz="20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I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IN" sz="2000" i="1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I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ϒ</m:t>
                        </m:r>
                      </m:e>
                    </m:acc>
                  </m:oMath>
                </a14:m>
                <a:r>
                  <a:rPr lang="en-IN" sz="2000" i="1" dirty="0"/>
                  <a:t>,</a:t>
                </a:r>
                <a:r>
                  <a:rPr lang="en-IN" sz="20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IN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I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IN" sz="2000" i="1" dirty="0"/>
                  <a:t> )</a:t>
                </a:r>
              </a:p>
              <a:p>
                <a:pPr lvl="1"/>
                <a:endParaRPr lang="en-IN" sz="20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IN" sz="2400" dirty="0"/>
                  <a:t>ASSOCIATION PROBLEM</a:t>
                </a:r>
                <a:br>
                  <a:rPr lang="en-IN" sz="2400" dirty="0"/>
                </a:br>
                <a:r>
                  <a:rPr lang="en-IN" sz="2000" dirty="0"/>
                  <a:t>We solve the association problem using the Hungarian Algorithm.</a:t>
                </a:r>
                <a:br>
                  <a:rPr lang="en-IN" sz="2000" dirty="0"/>
                </a:br>
                <a:r>
                  <a:rPr lang="en-IN" sz="2000" dirty="0"/>
                  <a:t>For that we need to form a cost matrix using an association metric. Deep Sort incorporates two association metrics.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IN" sz="2000" dirty="0"/>
              </a:p>
              <a:p>
                <a:pPr lvl="1"/>
                <a:endParaRPr lang="en-IN" sz="2000" dirty="0"/>
              </a:p>
              <a:p>
                <a:pPr lvl="1"/>
                <a:endParaRPr lang="en-IN" sz="2000" dirty="0"/>
              </a:p>
              <a:p>
                <a:pPr lvl="1"/>
                <a:endParaRPr lang="en-IN" sz="2000" dirty="0"/>
              </a:p>
              <a:p>
                <a:pPr lvl="1"/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7A6648-109C-42E3-BF09-B568419C9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65" y="1267203"/>
                <a:ext cx="10760704" cy="5219442"/>
              </a:xfrm>
              <a:prstGeom prst="rect">
                <a:avLst/>
              </a:prstGeom>
              <a:blipFill>
                <a:blip r:embed="rId2"/>
                <a:stretch>
                  <a:fillRect l="-906" t="-10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19ABFC7-ECA9-4C6B-B45E-9B30421D8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4490884"/>
              </p:ext>
            </p:extLst>
          </p:nvPr>
        </p:nvGraphicFramePr>
        <p:xfrm>
          <a:off x="2799474" y="5036960"/>
          <a:ext cx="6593052" cy="1591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853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Sort with a deep association metric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64134-8BFD-47CA-886F-E3FE08ADD89C}"/>
              </a:ext>
            </a:extLst>
          </p:cNvPr>
          <p:cNvSpPr txBox="1"/>
          <p:nvPr/>
        </p:nvSpPr>
        <p:spPr>
          <a:xfrm>
            <a:off x="821803" y="925975"/>
            <a:ext cx="1052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0DF313-22FE-4C86-8E91-0A9458186B78}"/>
                  </a:ext>
                </a:extLst>
              </p:cNvPr>
              <p:cNvSpPr txBox="1"/>
              <p:nvPr/>
            </p:nvSpPr>
            <p:spPr>
              <a:xfrm>
                <a:off x="581015" y="925975"/>
                <a:ext cx="11002962" cy="6418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/>
                  <a:t>Appearance Information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bounding box detection </a:t>
                </a:r>
                <a:r>
                  <a:rPr lang="en-US" i="1" dirty="0" err="1"/>
                  <a:t>d</a:t>
                </a:r>
                <a:r>
                  <a:rPr lang="en-US" i="1" baseline="-25000" dirty="0" err="1"/>
                  <a:t>j</a:t>
                </a:r>
                <a:r>
                  <a:rPr lang="en-US" dirty="0"/>
                  <a:t> we compute an appearance descriptor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j</a:t>
                </a:r>
                <a:r>
                  <a:rPr lang="en-US" dirty="0"/>
                  <a:t> with  </a:t>
                </a:r>
                <a:r>
                  <a:rPr lang="en-US" i="1" dirty="0"/>
                  <a:t>||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j</a:t>
                </a:r>
                <a:r>
                  <a:rPr lang="en-US" i="1" dirty="0"/>
                  <a:t> || = 1.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 find these appearance </a:t>
                </a:r>
                <a:r>
                  <a:rPr lang="en-IN" dirty="0"/>
                  <a:t>descriptors we use a CNN architecture </a:t>
                </a:r>
                <a:r>
                  <a:rPr lang="en-US" dirty="0"/>
                  <a:t>that has been trained on a large-scale person re-identiﬁcation dataset that contains over 1,100,000 images of 1,261 pedestrians.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lvl="8"/>
                <a:r>
                  <a:rPr lang="en-US" i="1" dirty="0"/>
                  <a:t>	     CNN architecture used for feature extraction</a:t>
                </a:r>
              </a:p>
              <a:p>
                <a:pPr marL="4000500" lvl="8" indent="-34290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Further, we keep a gallery (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k</a:t>
                </a:r>
                <a:r>
                  <a:rPr lang="en-US" dirty="0"/>
                  <a:t> ) of past 100 </a:t>
                </a:r>
                <a:r>
                  <a:rPr lang="en-IN" dirty="0"/>
                  <a:t>associated appearance descriptor for each track </a:t>
                </a:r>
                <a:r>
                  <a:rPr lang="en-IN" i="1" dirty="0"/>
                  <a:t>(k).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Then, our second metric measures the smallest cosine distance between the </a:t>
                </a:r>
                <a:r>
                  <a:rPr lang="en-US" i="1" dirty="0" err="1"/>
                  <a:t>i</a:t>
                </a:r>
                <a:r>
                  <a:rPr lang="en-US" i="1" baseline="30000" dirty="0" err="1"/>
                  <a:t>th</a:t>
                </a:r>
                <a:r>
                  <a:rPr lang="en-US" dirty="0"/>
                  <a:t> track and </a:t>
                </a:r>
                <a:r>
                  <a:rPr lang="en-US" i="1" dirty="0" err="1"/>
                  <a:t>j</a:t>
                </a:r>
                <a:r>
                  <a:rPr lang="en-US" i="1" baseline="30000" dirty="0" err="1"/>
                  <a:t>th</a:t>
                </a:r>
                <a:r>
                  <a:rPr lang="en-US" dirty="0"/>
                  <a:t> detection in appearance space</a:t>
                </a:r>
                <a:br>
                  <a:rPr lang="en-IN" i="1" dirty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ⅆ</m:t>
                        </m:r>
                      </m:e>
                      <m:sup>
                        <m:d>
                          <m:dPr>
                            <m:ctrlP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I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ⅈ,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IN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d>
                              <m:dPr>
                                <m:begChr m:val=""/>
                                <m:endChr m:val="|"/>
                                <m:ctrlPr>
                                  <a:rPr lang="en-IN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I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IN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  <m:sSubSup>
                              <m:sSubSupPr>
                                <m:ctrlPr>
                                  <a:rPr lang="en-IN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IN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/>
                  <a:t>Motion Information:</a:t>
                </a:r>
                <a:r>
                  <a:rPr lang="en-US" dirty="0"/>
                  <a:t> Mahalanobis distance between predicted Kalman states and newly arrived measurements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I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I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I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I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0DF313-22FE-4C86-8E91-0A945818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5" y="925975"/>
                <a:ext cx="11002962" cy="6418680"/>
              </a:xfrm>
              <a:prstGeom prst="rect">
                <a:avLst/>
              </a:prstGeom>
              <a:blipFill>
                <a:blip r:embed="rId2"/>
                <a:stretch>
                  <a:fillRect l="-332" t="-5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267C978-5CE2-49F1-A80E-EBACCD5C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70" y="2113693"/>
            <a:ext cx="3535927" cy="23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4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Sort with a deep association metric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64134-8BFD-47CA-886F-E3FE08ADD89C}"/>
              </a:ext>
            </a:extLst>
          </p:cNvPr>
          <p:cNvSpPr txBox="1"/>
          <p:nvPr/>
        </p:nvSpPr>
        <p:spPr>
          <a:xfrm>
            <a:off x="821803" y="925975"/>
            <a:ext cx="1052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6CD85B-E84E-46BF-AD49-9E97B392DBA0}"/>
                  </a:ext>
                </a:extLst>
              </p:cNvPr>
              <p:cNvSpPr txBox="1"/>
              <p:nvPr/>
            </p:nvSpPr>
            <p:spPr>
              <a:xfrm>
                <a:off x="719328" y="1295307"/>
                <a:ext cx="10829941" cy="5253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 build the association problem we combine both metrics using a weighted sum</a:t>
                </a:r>
                <a:br>
                  <a:rPr lang="en-I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call an association admissible if it is within the gating region of both metrics:</a:t>
                </a:r>
                <a:br>
                  <a:rPr lang="en-I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br>
                  <a:rPr lang="en-IN" b="0" i="1" dirty="0">
                    <a:latin typeface="Cambria Math" panose="02040503050406030204" pitchFamily="18" charset="0"/>
                  </a:rPr>
                </a:br>
                <a:endParaRPr lang="en-IN" b="0" i="1" dirty="0">
                  <a:latin typeface="Cambria Math" panose="02040503050406030204" pitchFamily="18" charset="0"/>
                </a:endParaRPr>
              </a:p>
              <a:p>
                <a:r>
                  <a:rPr lang="en-IN" b="0" dirty="0">
                    <a:latin typeface="Cambria Math" panose="02040503050406030204" pitchFamily="18" charset="0"/>
                  </a:rPr>
                  <a:t>	Here, 	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IN" b="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IN" sz="2400" dirty="0">
                    <a:latin typeface="Cambria Math" panose="02040503050406030204" pitchFamily="18" charset="0"/>
                  </a:rPr>
                  <a:t>TRACK HANDLING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For each track k we count the number of frames since the last successful measurement association . This counter is  incremented during Kalman ﬁlter prediction and reset to 0 when the track has been associated with a measurement.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Tracks that exceed a predeﬁned maximum age </a:t>
                </a:r>
                <a:r>
                  <a:rPr lang="en-US" i="1" dirty="0"/>
                  <a:t>A</a:t>
                </a:r>
                <a:r>
                  <a:rPr lang="en-US" i="1" baseline="-25000" dirty="0"/>
                  <a:t>max</a:t>
                </a:r>
                <a:r>
                  <a:rPr lang="en-US" dirty="0"/>
                  <a:t> are considered to have left the scene and are deleted from the track set.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New track hypotheses are initiated for each detection that cannot be associated to an existing track.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These new tracks are classiﬁed as tentative during their ﬁrst three frames.</a:t>
                </a:r>
                <a:endParaRPr lang="en-IN" dirty="0"/>
              </a:p>
              <a:p>
                <a:pPr marL="457200" indent="-457200">
                  <a:buFont typeface="+mj-lt"/>
                  <a:buAutoNum type="arabicPeriod" startAt="4"/>
                </a:pPr>
                <a:endParaRPr lang="en-IN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6CD85B-E84E-46BF-AD49-9E97B392D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28" y="1295307"/>
                <a:ext cx="10829941" cy="5253105"/>
              </a:xfrm>
              <a:prstGeom prst="rect">
                <a:avLst/>
              </a:prstGeom>
              <a:blipFill>
                <a:blip r:embed="rId2"/>
                <a:stretch>
                  <a:fillRect l="-844" t="-580" r="-5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661F-1606-423C-9448-98DDA971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8" y="768929"/>
            <a:ext cx="11002962" cy="823913"/>
          </a:xfrm>
        </p:spPr>
        <p:txBody>
          <a:bodyPr/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Our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4A20F-D699-4D67-B450-47456339F0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0AFAB-30FF-439F-B8A7-2E2E15D2E4DA}"/>
              </a:ext>
            </a:extLst>
          </p:cNvPr>
          <p:cNvSpPr txBox="1"/>
          <p:nvPr/>
        </p:nvSpPr>
        <p:spPr>
          <a:xfrm>
            <a:off x="1634835" y="5979291"/>
            <a:ext cx="8552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These are the results obtained on a Nvidia GeForce RTX-3060 mobile GPU</a:t>
            </a:r>
          </a:p>
        </p:txBody>
      </p:sp>
      <p:pic>
        <p:nvPicPr>
          <p:cNvPr id="4" name="test_video">
            <a:hlinkClick r:id="" action="ppaction://media"/>
            <a:extLst>
              <a:ext uri="{FF2B5EF4-FFF2-40B4-BE49-F238E27FC236}">
                <a16:creationId xmlns:a16="http://schemas.microsoft.com/office/drawing/2014/main" id="{4D8CBF3A-A991-44C1-BB85-FFB42A7C2C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4669" y="2235989"/>
            <a:ext cx="5626311" cy="3164800"/>
          </a:xfrm>
          <a:prstGeom prst="rect">
            <a:avLst/>
          </a:prstGeom>
        </p:spPr>
      </p:pic>
      <p:pic>
        <p:nvPicPr>
          <p:cNvPr id="5" name="test_video_tracked">
            <a:hlinkClick r:id="" action="ppaction://media"/>
            <a:extLst>
              <a:ext uri="{FF2B5EF4-FFF2-40B4-BE49-F238E27FC236}">
                <a16:creationId xmlns:a16="http://schemas.microsoft.com/office/drawing/2014/main" id="{452A6FA7-73A0-4979-B74F-08332D1A08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0062" y="2235989"/>
            <a:ext cx="5778508" cy="32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6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5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661F-1606-423C-9448-98DDA971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8" y="768929"/>
            <a:ext cx="11002962" cy="823913"/>
          </a:xfrm>
        </p:spPr>
        <p:txBody>
          <a:bodyPr/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Our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4A20F-D699-4D67-B450-47456339F0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0AFAB-30FF-439F-B8A7-2E2E15D2E4DA}"/>
              </a:ext>
            </a:extLst>
          </p:cNvPr>
          <p:cNvSpPr txBox="1"/>
          <p:nvPr/>
        </p:nvSpPr>
        <p:spPr>
          <a:xfrm>
            <a:off x="1634835" y="5979291"/>
            <a:ext cx="8552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These are the results obtained on a Nvidia GeForce RTX-3060 mobile GPU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C5631-DFA7-43DA-A150-51D1C9DEE23E}"/>
              </a:ext>
            </a:extLst>
          </p:cNvPr>
          <p:cNvSpPr txBox="1"/>
          <p:nvPr/>
        </p:nvSpPr>
        <p:spPr>
          <a:xfrm>
            <a:off x="3722254" y="1731795"/>
            <a:ext cx="474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KITTI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FEC09-15C9-4886-996F-7901E98134F0}"/>
              </a:ext>
            </a:extLst>
          </p:cNvPr>
          <p:cNvSpPr txBox="1"/>
          <p:nvPr/>
        </p:nvSpPr>
        <p:spPr>
          <a:xfrm>
            <a:off x="3722254" y="3075057"/>
            <a:ext cx="5135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 on KITTI Dataset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16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661F-1606-423C-9448-98DDA971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8" y="768929"/>
            <a:ext cx="11002962" cy="823913"/>
          </a:xfrm>
        </p:spPr>
        <p:txBody>
          <a:bodyPr/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Our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4A20F-D699-4D67-B450-47456339F0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0AFAB-30FF-439F-B8A7-2E2E15D2E4DA}"/>
              </a:ext>
            </a:extLst>
          </p:cNvPr>
          <p:cNvSpPr txBox="1"/>
          <p:nvPr/>
        </p:nvSpPr>
        <p:spPr>
          <a:xfrm>
            <a:off x="1634835" y="5979291"/>
            <a:ext cx="8552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These are the results obtained on a Nvidia GeForce RTX-3060 mobile GPU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C5631-DFA7-43DA-A150-51D1C9DEE23E}"/>
              </a:ext>
            </a:extLst>
          </p:cNvPr>
          <p:cNvSpPr txBox="1"/>
          <p:nvPr/>
        </p:nvSpPr>
        <p:spPr>
          <a:xfrm>
            <a:off x="3722254" y="1731795"/>
            <a:ext cx="474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Lyft Level 5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56C74-FC77-4BAE-A587-3D5B4F733E21}"/>
              </a:ext>
            </a:extLst>
          </p:cNvPr>
          <p:cNvSpPr txBox="1"/>
          <p:nvPr/>
        </p:nvSpPr>
        <p:spPr>
          <a:xfrm>
            <a:off x="3172435" y="3208758"/>
            <a:ext cx="584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 on Lyft Level 5 Dataset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06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235D-E7D9-4F8A-AE41-1357A0CA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Fps obtained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9962F-AFB2-488A-A0D4-10D0646AC4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00C067-8AA8-4D77-9D41-6236CF451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48585"/>
              </p:ext>
            </p:extLst>
          </p:nvPr>
        </p:nvGraphicFramePr>
        <p:xfrm>
          <a:off x="943864" y="2138341"/>
          <a:ext cx="10304272" cy="28007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250">
                  <a:extLst>
                    <a:ext uri="{9D8B030D-6E8A-4147-A177-3AD203B41FA5}">
                      <a16:colId xmlns:a16="http://schemas.microsoft.com/office/drawing/2014/main" val="2443415964"/>
                    </a:ext>
                  </a:extLst>
                </a:gridCol>
                <a:gridCol w="1553126">
                  <a:extLst>
                    <a:ext uri="{9D8B030D-6E8A-4147-A177-3AD203B41FA5}">
                      <a16:colId xmlns:a16="http://schemas.microsoft.com/office/drawing/2014/main" val="2170476660"/>
                    </a:ext>
                  </a:extLst>
                </a:gridCol>
                <a:gridCol w="2099024">
                  <a:extLst>
                    <a:ext uri="{9D8B030D-6E8A-4147-A177-3AD203B41FA5}">
                      <a16:colId xmlns:a16="http://schemas.microsoft.com/office/drawing/2014/main" val="938422206"/>
                    </a:ext>
                  </a:extLst>
                </a:gridCol>
                <a:gridCol w="1772936">
                  <a:extLst>
                    <a:ext uri="{9D8B030D-6E8A-4147-A177-3AD203B41FA5}">
                      <a16:colId xmlns:a16="http://schemas.microsoft.com/office/drawing/2014/main" val="2652287555"/>
                    </a:ext>
                  </a:extLst>
                </a:gridCol>
                <a:gridCol w="1772936">
                  <a:extLst>
                    <a:ext uri="{9D8B030D-6E8A-4147-A177-3AD203B41FA5}">
                      <a16:colId xmlns:a16="http://schemas.microsoft.com/office/drawing/2014/main" val="1924515215"/>
                    </a:ext>
                  </a:extLst>
                </a:gridCol>
              </a:tblGrid>
              <a:tr h="933591">
                <a:tc>
                  <a:txBody>
                    <a:bodyPr/>
                    <a:lstStyle/>
                    <a:p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/>
                      <a:r>
                        <a:rPr lang="en-IN" dirty="0"/>
                        <a:t>LYFT LEVEL 5 DATASET</a:t>
                      </a:r>
                    </a:p>
                    <a:p>
                      <a:pPr lvl="1" algn="ctr"/>
                      <a:endParaRPr lang="en-IN" dirty="0"/>
                    </a:p>
                    <a:p>
                      <a:pPr lvl="0" algn="l"/>
                      <a:r>
                        <a:rPr lang="en-IN" dirty="0"/>
                        <a:t>      AVG FPS                  MIN FPS     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KITTI DATASET</a:t>
                      </a:r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       AVG FPS                 MIN FPS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97781"/>
                  </a:ext>
                </a:extLst>
              </a:tr>
              <a:tr h="933591">
                <a:tc>
                  <a:txBody>
                    <a:bodyPr/>
                    <a:lstStyle/>
                    <a:p>
                      <a:pPr lvl="1"/>
                      <a:r>
                        <a:rPr lang="en-IN" dirty="0"/>
                        <a:t>NVIDIA GEFORCE RTX 3060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196638"/>
                  </a:ext>
                </a:extLst>
              </a:tr>
              <a:tr h="933591">
                <a:tc>
                  <a:txBody>
                    <a:bodyPr/>
                    <a:lstStyle/>
                    <a:p>
                      <a:pPr lvl="1"/>
                      <a:r>
                        <a:rPr lang="en-IN" dirty="0"/>
                        <a:t>NVIDIA TESLA 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278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9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ED61-558D-4560-A838-96896857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PERCEPTION TASKS IMPLEMENTED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BA1CA-8A9B-44D0-9972-C9CFD5BE57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67C4EE-8AC5-41B3-96B4-E4F552B2A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7648247"/>
              </p:ext>
            </p:extLst>
          </p:nvPr>
        </p:nvGraphicFramePr>
        <p:xfrm>
          <a:off x="2340528" y="1904301"/>
          <a:ext cx="7819472" cy="4234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05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E68A07-8597-4107-8D0D-8EA343BB2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6E68A07-8597-4107-8D0D-8EA343BB2E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C38E9C-AED5-4FDD-A4B0-F74507604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31C38E9C-AED5-4FDD-A4B0-F74507604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E51D2D-7714-45E8-9324-45EF6BA8C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FE51D2D-7714-45E8-9324-45EF6BA8C7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2F4E78-01A2-4985-A173-9CF3F011E4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2B2F4E78-01A2-4985-A173-9CF3F011E4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E892A4-0E5A-4516-8E48-F27D6ABA3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5E892A4-0E5A-4516-8E48-F27D6ABA34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030A20-957F-41FF-9606-A6EFEA478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A1030A20-957F-41FF-9606-A6EFEA478E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640" y="2464626"/>
            <a:ext cx="4702810" cy="1459542"/>
          </a:xfrm>
        </p:spPr>
        <p:txBody>
          <a:bodyPr>
            <a:normAutofit fontScale="90000"/>
          </a:bodyPr>
          <a:lstStyle/>
          <a:p>
            <a:r>
              <a:rPr lang="en-US" dirty="0"/>
              <a:t>TRAJECTORY </a:t>
            </a:r>
            <a:br>
              <a:rPr lang="en-US" dirty="0"/>
            </a:br>
            <a:r>
              <a:rPr lang="en-US" dirty="0"/>
              <a:t>PREDICTION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1360" y="437305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B8D322D-31AC-4CF9-B0C9-6AFF00EFD9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60" r="20760"/>
          <a:stretch>
            <a:fillRect/>
          </a:stretch>
        </p:blipFill>
        <p:spPr>
          <a:xfrm>
            <a:off x="0" y="0"/>
            <a:ext cx="6096000" cy="68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3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C05D-40E3-47FB-BC0C-9B5ADF02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9" y="767791"/>
            <a:ext cx="10617201" cy="349809"/>
          </a:xfrm>
        </p:spPr>
        <p:txBody>
          <a:bodyPr/>
          <a:lstStyle/>
          <a:p>
            <a:r>
              <a:rPr lang="en-IN" sz="3600" dirty="0"/>
              <a:t>TRAJECTORY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D5F7C-0F66-4A08-9FF3-5A3538127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2541D9-CDFB-470A-9891-52D7F9404064}"/>
                  </a:ext>
                </a:extLst>
              </p:cNvPr>
              <p:cNvSpPr txBox="1"/>
              <p:nvPr/>
            </p:nvSpPr>
            <p:spPr>
              <a:xfrm>
                <a:off x="1808480" y="1442720"/>
                <a:ext cx="8321040" cy="5026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PROBLEM STATEMENT</a:t>
                </a:r>
                <a:br>
                  <a:rPr lang="en-IN" dirty="0"/>
                </a:br>
                <a:br>
                  <a:rPr lang="en-IN" sz="2000" dirty="0"/>
                </a:br>
                <a:r>
                  <a:rPr lang="en-IN" sz="2000" i="1" dirty="0"/>
                  <a:t>Given the past trajectory of an agent, </a:t>
                </a:r>
                <a:r>
                  <a:rPr lang="en-IN" sz="2000" i="1" u="sng" dirty="0"/>
                  <a:t>predict</a:t>
                </a:r>
                <a:r>
                  <a:rPr lang="en-IN" sz="2000" i="1" dirty="0"/>
                  <a:t> the future trajectory taken.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MODELING THE PROBLEM</a:t>
                </a:r>
                <a:br>
                  <a:rPr lang="en-IN" dirty="0"/>
                </a:br>
                <a:endParaRPr lang="en-I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200" i="1" dirty="0"/>
                  <a:t>Input</a:t>
                </a:r>
                <a:br>
                  <a:rPr lang="en-IN" i="1" dirty="0"/>
                </a:br>
                <a:r>
                  <a:rPr lang="en-IN" dirty="0"/>
                  <a:t>Sequence of observations: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=1,2,3,…,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</m:oMath>
                </a14:m>
                <a:br>
                  <a:rPr lang="en-IN" dirty="0"/>
                </a:br>
                <a:endParaRPr lang="en-I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200" i="1" dirty="0"/>
                  <a:t>To be done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IN" i="1" dirty="0"/>
                  <a:t>Prediction</a:t>
                </a:r>
                <a:br>
                  <a:rPr lang="en-IN" i="1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𝑃𝑟𝑒𝑑</m:t>
                        </m:r>
                      </m:sup>
                    </m:sSup>
                  </m:oMath>
                </a14:m>
                <a:endParaRPr lang="en-IN" i="1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IN" i="1" dirty="0"/>
                  <a:t>So that it is as close as possible to </a:t>
                </a:r>
                <a:r>
                  <a:rPr lang="en-IN" i="1" u="sng" dirty="0"/>
                  <a:t>ground truth</a:t>
                </a:r>
                <a:br>
                  <a:rPr lang="en-I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𝑃𝑟𝑒𝑑</m:t>
                        </m:r>
                      </m:sup>
                    </m:sSup>
                  </m:oMath>
                </a14:m>
                <a:endParaRPr lang="en-IN" dirty="0"/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2541D9-CDFB-470A-9891-52D7F940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480" y="1442720"/>
                <a:ext cx="8321040" cy="5026120"/>
              </a:xfrm>
              <a:prstGeom prst="rect">
                <a:avLst/>
              </a:prstGeom>
              <a:blipFill>
                <a:blip r:embed="rId2"/>
                <a:stretch>
                  <a:fillRect l="-1026" t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0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AB7A-B2FA-45C3-BE80-3B9C6BF7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BACKGROUND AND PREVIOUS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4AA54-05E8-42A8-AE50-C06209D97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835A95-36F3-420B-B0E1-DA013DFA1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555174"/>
              </p:ext>
            </p:extLst>
          </p:nvPr>
        </p:nvGraphicFramePr>
        <p:xfrm>
          <a:off x="2387600" y="1591704"/>
          <a:ext cx="7416800" cy="5024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707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34A060-1373-4B00-AB6B-316B98D93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734A060-1373-4B00-AB6B-316B98D93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E2649-5AA6-40A4-B12E-6BAA5DD4B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53E2649-5AA6-40A4-B12E-6BAA5DD4B6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62267F-6694-440A-988C-E197A9DAFD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662267F-6694-440A-988C-E197A9DAFD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A9BEF7-054E-47B8-A001-66629E6915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6A9BEF7-054E-47B8-A001-66629E6915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4AFDDC-671C-4BA8-B896-26510C8B8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6D4AFDDC-671C-4BA8-B896-26510C8B84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BFA658-BB84-489D-9FEA-1FAE69935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54BFA658-BB84-489D-9FEA-1FAE699358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F1EFEC-10F9-4DFD-8FA8-32983636E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ABF1EFEC-10F9-4DFD-8FA8-32983636E2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AB7A-B2FA-45C3-BE80-3B9C6BF7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BUILDING BLOCKS OF PECNET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4AA54-05E8-42A8-AE50-C06209D97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E13B1-DF5E-4FCE-A4F9-1ADF01F3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42" y="1717675"/>
            <a:ext cx="3633788" cy="1711325"/>
          </a:xfrm>
          <a:prstGeom prst="rect">
            <a:avLst/>
          </a:prstGeom>
        </p:spPr>
      </p:pic>
      <p:pic>
        <p:nvPicPr>
          <p:cNvPr id="1026" name="Picture 2" descr="x &#10;Input-Image &#10;ENCODER &#10;PO(ZIX) &#10;Sampled &#10;Latent- Vector &#10;Variance or &#10;Standard Deviation &#10;Sample a trot-n % ) &#10;DECODER &#10;PO(SZ) &#10;4, &#10;Predicted-Image from Z &#10;Latent &#10;Distribution &#10;Latent-variables to &#10;follow a Standard Normal Distribution ">
            <a:extLst>
              <a:ext uri="{FF2B5EF4-FFF2-40B4-BE49-F238E27FC236}">
                <a16:creationId xmlns:a16="http://schemas.microsoft.com/office/drawing/2014/main" id="{5CBCDADA-617D-45A8-A6AA-7F7CB8619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582" y="1706282"/>
            <a:ext cx="5070635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&#10;latent space &#10;3 ">
            <a:extLst>
              <a:ext uri="{FF2B5EF4-FFF2-40B4-BE49-F238E27FC236}">
                <a16:creationId xmlns:a16="http://schemas.microsoft.com/office/drawing/2014/main" id="{38B700C4-6573-4B31-BB9B-572A8D49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36" y="4024804"/>
            <a:ext cx="3084920" cy="248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FA376E-52BD-4E7D-9E02-CCC7959DFFB0}"/>
              </a:ext>
            </a:extLst>
          </p:cNvPr>
          <p:cNvSpPr txBox="1"/>
          <p:nvPr/>
        </p:nvSpPr>
        <p:spPr>
          <a:xfrm>
            <a:off x="1302523" y="3429000"/>
            <a:ext cx="338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Encoder Decoder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517C6-8ADB-462D-9CC8-FB72B0A96052}"/>
              </a:ext>
            </a:extLst>
          </p:cNvPr>
          <p:cNvSpPr txBox="1"/>
          <p:nvPr/>
        </p:nvSpPr>
        <p:spPr>
          <a:xfrm>
            <a:off x="8164453" y="4606923"/>
            <a:ext cx="25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Variational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9E272-5015-465C-8F5C-99957CFD9AC2}"/>
              </a:ext>
            </a:extLst>
          </p:cNvPr>
          <p:cNvSpPr txBox="1"/>
          <p:nvPr/>
        </p:nvSpPr>
        <p:spPr>
          <a:xfrm>
            <a:off x="5931017" y="5140325"/>
            <a:ext cx="294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Conditional Variational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36187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Working of pec 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89F28-5310-4D65-A847-53F25E42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302" y="1447734"/>
            <a:ext cx="8289395" cy="4197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3E057-7F3F-4978-902E-9FBF3E13F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302" y="1447734"/>
            <a:ext cx="8289395" cy="42396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577AE-F295-45B2-A985-32C0486E5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302" y="1405282"/>
            <a:ext cx="8374286" cy="4282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D0283E-5AE6-481C-8D7A-992BFCFE3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219" y="1463134"/>
            <a:ext cx="8202477" cy="41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Architecture of pec 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FCE0C-5759-46F3-938B-1C22D02A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19" y="1186229"/>
            <a:ext cx="6392480" cy="3754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5F6842-34BB-41D7-A000-AF20FCA820E3}"/>
              </a:ext>
            </a:extLst>
          </p:cNvPr>
          <p:cNvSpPr txBox="1"/>
          <p:nvPr/>
        </p:nvSpPr>
        <p:spPr>
          <a:xfrm>
            <a:off x="7217664" y="1053224"/>
            <a:ext cx="437981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/>
              <a:t>WHILE TRAINING: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Encode past trajectory and Ground truth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a) Concatenate and Encode to CVAE latent space with the encoder.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Decode the sampled latent vector with CVAE decoder conditioned on the past trajectory encoding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a) Re-encode estimated endpoints and form pool vectors for neighbours.</a:t>
            </a:r>
            <a:br>
              <a:rPr lang="en-IN" sz="2000" dirty="0"/>
            </a:br>
            <a:r>
              <a:rPr lang="en-IN" sz="2000" dirty="0"/>
              <a:t>b) Pool context for neighbours with social pooling module.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Jointly predict the future positions for all the neighbours with social context pooled information</a:t>
            </a:r>
          </a:p>
          <a:p>
            <a:br>
              <a:rPr lang="en-IN" sz="1600" dirty="0"/>
            </a:br>
            <a:r>
              <a:rPr lang="en-IN" sz="1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447C6-DADC-4D6E-AA3F-0E803BFF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150" y="2670744"/>
            <a:ext cx="2979678" cy="1516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665A76-B65F-4967-B930-23FAA0C1F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150" y="3656840"/>
            <a:ext cx="3025402" cy="1539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1AF57D-EFFD-4F2E-A20B-8543B50E8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558" y="5073722"/>
            <a:ext cx="2994920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5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Architecture of pec 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FCE0C-5759-46F3-938B-1C22D02A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19" y="1805064"/>
            <a:ext cx="6392480" cy="3754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5F6842-34BB-41D7-A000-AF20FCA820E3}"/>
              </a:ext>
            </a:extLst>
          </p:cNvPr>
          <p:cNvSpPr txBox="1"/>
          <p:nvPr/>
        </p:nvSpPr>
        <p:spPr>
          <a:xfrm>
            <a:off x="7217664" y="1053224"/>
            <a:ext cx="437981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/>
              <a:t>WHILE INFERENCE: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Encode past trajectory </a:t>
            </a:r>
            <a:r>
              <a:rPr lang="en-IN" sz="2000" strike="sngStrike" dirty="0"/>
              <a:t>and Ground truth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a) </a:t>
            </a:r>
            <a:r>
              <a:rPr lang="en-IN" sz="2000" strike="sngStrike" dirty="0"/>
              <a:t>Concatenate and Encode to CVAE latent space with the encoder</a:t>
            </a:r>
            <a:r>
              <a:rPr lang="en-IN" sz="2000" dirty="0"/>
              <a:t>.</a:t>
            </a:r>
            <a:br>
              <a:rPr lang="en-IN" sz="2000" dirty="0"/>
            </a:br>
            <a:r>
              <a:rPr lang="en-IN" sz="2000" dirty="0"/>
              <a:t>b) Decode the sampled latent vector with CVAE decoder conditioned on the past trajectory encoding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a) Re-encode estimated endpoints and form pool vectors for neighbours.</a:t>
            </a:r>
            <a:br>
              <a:rPr lang="en-IN" sz="2000" dirty="0"/>
            </a:br>
            <a:r>
              <a:rPr lang="en-IN" sz="2000" dirty="0"/>
              <a:t>b) Pool context for neighbours with social pooling module.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Jointly predict the future positions for all the neighbours with social context pooled information</a:t>
            </a:r>
          </a:p>
          <a:p>
            <a:br>
              <a:rPr lang="en-IN" sz="1600" dirty="0"/>
            </a:br>
            <a:r>
              <a:rPr lang="en-IN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68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Metrics used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97287-1425-4D19-A047-5080A265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95" y="1190351"/>
            <a:ext cx="9671009" cy="486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11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Results obtained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6A351-C839-40D5-A7C6-D831C688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5" y="1053224"/>
            <a:ext cx="9241969" cy="55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9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2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640" y="2464626"/>
            <a:ext cx="4702810" cy="1459542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 DETECTION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1360" y="437305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C7EE541D-F0D6-413C-B1CB-9E36B457C5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641" r="2664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D5F7C-0F66-4A08-9FF3-5A3538127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610C4-47EA-4BEF-81E3-DAB24B4C13F6}"/>
              </a:ext>
            </a:extLst>
          </p:cNvPr>
          <p:cNvSpPr txBox="1"/>
          <p:nvPr/>
        </p:nvSpPr>
        <p:spPr>
          <a:xfrm>
            <a:off x="633984" y="1166842"/>
            <a:ext cx="109152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3200" i="1" dirty="0"/>
              <a:t>Project the detections into bird’s eye view so that they can be used for trajectory prediction</a:t>
            </a:r>
          </a:p>
          <a:p>
            <a:pPr marL="342900" indent="-342900">
              <a:buFont typeface="+mj-lt"/>
              <a:buAutoNum type="arabicPeriod"/>
            </a:pPr>
            <a:endParaRPr lang="en-IN" sz="3200" i="1" dirty="0"/>
          </a:p>
          <a:p>
            <a:pPr marL="342900" indent="-342900">
              <a:buFont typeface="+mj-lt"/>
              <a:buAutoNum type="arabicPeriod"/>
            </a:pPr>
            <a:r>
              <a:rPr lang="en-IN" sz="3200" i="1" dirty="0"/>
              <a:t>Optimize the codes for object detection and object tracking to attain better FPS</a:t>
            </a:r>
          </a:p>
          <a:p>
            <a:pPr marL="342900" indent="-342900">
              <a:buFont typeface="+mj-lt"/>
              <a:buAutoNum type="arabicPeriod"/>
            </a:pPr>
            <a:endParaRPr lang="en-IN" sz="3200" i="1" dirty="0"/>
          </a:p>
          <a:p>
            <a:pPr marL="342900" indent="-342900">
              <a:buFont typeface="+mj-lt"/>
              <a:buAutoNum type="arabicPeriod"/>
            </a:pPr>
            <a:r>
              <a:rPr lang="en-IN" sz="3200" i="1" dirty="0"/>
              <a:t>Including Lidar?</a:t>
            </a:r>
          </a:p>
          <a:p>
            <a:pPr marL="342900" indent="-342900">
              <a:buFont typeface="+mj-lt"/>
              <a:buAutoNum type="arabicPeriod"/>
            </a:pPr>
            <a:endParaRPr lang="en-IN" sz="3200" i="1" dirty="0"/>
          </a:p>
          <a:p>
            <a:pPr marL="342900" indent="-342900">
              <a:buFont typeface="+mj-lt"/>
              <a:buAutoNum type="arabicPeriod"/>
            </a:pPr>
            <a:r>
              <a:rPr lang="en-IN" sz="3200" i="1" dirty="0"/>
              <a:t>Intent Prediction (maybe using Reinforcement Learning)</a:t>
            </a:r>
          </a:p>
        </p:txBody>
      </p:sp>
    </p:spTree>
    <p:extLst>
      <p:ext uri="{BB962C8B-B14F-4D97-AF65-F5344CB8AC3E}">
        <p14:creationId xmlns:p14="http://schemas.microsoft.com/office/powerpoint/2010/main" val="117235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applications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41</a:t>
            </a:fld>
            <a:endParaRPr lang="en-US" dirty="0"/>
          </a:p>
        </p:txBody>
      </p:sp>
      <p:pic>
        <p:nvPicPr>
          <p:cNvPr id="2050" name="Picture 2" descr="Building Cartoon png download - 1600*1200 - Free Transparent Animation png  Download. - CleanPNG / KissPNG">
            <a:extLst>
              <a:ext uri="{FF2B5EF4-FFF2-40B4-BE49-F238E27FC236}">
                <a16:creationId xmlns:a16="http://schemas.microsoft.com/office/drawing/2014/main" id="{138731CE-5E6B-4C4D-AB65-0F43B460D25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r="164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D5F7C-0F66-4A08-9FF3-5A3538127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610C4-47EA-4BEF-81E3-DAB24B4C13F6}"/>
              </a:ext>
            </a:extLst>
          </p:cNvPr>
          <p:cNvSpPr txBox="1"/>
          <p:nvPr/>
        </p:nvSpPr>
        <p:spPr>
          <a:xfrm>
            <a:off x="633984" y="1166842"/>
            <a:ext cx="109152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3200" i="1" dirty="0"/>
              <a:t>Supplement the localization and path planning module</a:t>
            </a:r>
          </a:p>
          <a:p>
            <a:pPr marL="342900" indent="-342900">
              <a:buFont typeface="+mj-lt"/>
              <a:buAutoNum type="arabicPeriod"/>
            </a:pPr>
            <a:endParaRPr lang="en-IN" sz="3200" i="1" dirty="0"/>
          </a:p>
          <a:p>
            <a:pPr marL="342900" indent="-342900">
              <a:buFont typeface="+mj-lt"/>
              <a:buAutoNum type="arabicPeriod"/>
            </a:pPr>
            <a:r>
              <a:rPr lang="en-IN" sz="3200" i="1" dirty="0"/>
              <a:t>Object tracking can be used in surveillance application</a:t>
            </a:r>
          </a:p>
          <a:p>
            <a:pPr marL="342900" indent="-342900">
              <a:buFont typeface="+mj-lt"/>
              <a:buAutoNum type="arabicPeriod"/>
            </a:pPr>
            <a:endParaRPr lang="en-IN" sz="3200" i="1" dirty="0"/>
          </a:p>
          <a:p>
            <a:pPr marL="342900" indent="-342900">
              <a:buFont typeface="+mj-lt"/>
              <a:buAutoNum type="arabicPeriod"/>
            </a:pPr>
            <a:r>
              <a:rPr lang="en-IN" sz="3200" i="1" dirty="0"/>
              <a:t>Object tracking+ Trajectory Prediction will help in intent prediction</a:t>
            </a:r>
          </a:p>
          <a:p>
            <a:pPr marL="342900" indent="-342900">
              <a:buFont typeface="+mj-lt"/>
              <a:buAutoNum type="arabicPeriod"/>
            </a:pPr>
            <a:endParaRPr lang="en-IN" sz="3200" i="1" dirty="0"/>
          </a:p>
          <a:p>
            <a:pPr marL="342900" indent="-342900">
              <a:buFont typeface="+mj-lt"/>
              <a:buAutoNum type="arabicPeriod"/>
            </a:pPr>
            <a:r>
              <a:rPr lang="en-IN" sz="3200" i="1" dirty="0"/>
              <a:t>Warehouse robots</a:t>
            </a:r>
          </a:p>
        </p:txBody>
      </p:sp>
    </p:spTree>
    <p:extLst>
      <p:ext uri="{BB962C8B-B14F-4D97-AF65-F5344CB8AC3E}">
        <p14:creationId xmlns:p14="http://schemas.microsoft.com/office/powerpoint/2010/main" val="130478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9662" y="4162523"/>
            <a:ext cx="731520" cy="73152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0208" y="4162523"/>
            <a:ext cx="731520" cy="7315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3088" y="5197190"/>
            <a:ext cx="3064668" cy="518795"/>
          </a:xfrm>
        </p:spPr>
        <p:txBody>
          <a:bodyPr/>
          <a:lstStyle/>
          <a:p>
            <a:r>
              <a:rPr lang="en-US" dirty="0"/>
              <a:t>VINIT AWALE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9681" y="5197190"/>
            <a:ext cx="4032574" cy="518795"/>
          </a:xfrm>
        </p:spPr>
        <p:txBody>
          <a:bodyPr>
            <a:normAutofit/>
          </a:bodyPr>
          <a:lstStyle/>
          <a:p>
            <a:r>
              <a:rPr lang="en-US" dirty="0"/>
              <a:t>awale.vinit@gmail.com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53277-5DD2-4B91-AEA4-893E34CDCF59}"/>
              </a:ext>
            </a:extLst>
          </p:cNvPr>
          <p:cNvSpPr txBox="1"/>
          <p:nvPr/>
        </p:nvSpPr>
        <p:spPr>
          <a:xfrm>
            <a:off x="2669309" y="2651175"/>
            <a:ext cx="685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PLEASE REFER TO MY REPORT ON THE TOPIC FOR FURTHER DETAILS 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C05D-40E3-47FB-BC0C-9B5ADF02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9" y="767791"/>
            <a:ext cx="10617201" cy="349809"/>
          </a:xfrm>
        </p:spPr>
        <p:txBody>
          <a:bodyPr/>
          <a:lstStyle/>
          <a:p>
            <a:r>
              <a:rPr lang="en-IN" sz="3600" dirty="0"/>
              <a:t>OBJECT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D5F7C-0F66-4A08-9FF3-5A3538127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541D9-CDFB-470A-9891-52D7F9404064}"/>
              </a:ext>
            </a:extLst>
          </p:cNvPr>
          <p:cNvSpPr txBox="1"/>
          <p:nvPr/>
        </p:nvSpPr>
        <p:spPr>
          <a:xfrm>
            <a:off x="1808480" y="1442720"/>
            <a:ext cx="832104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PROBLEM STATEMENT</a:t>
            </a:r>
            <a:br>
              <a:rPr lang="en-IN" dirty="0"/>
            </a:br>
            <a:br>
              <a:rPr lang="en-IN" sz="2000" dirty="0"/>
            </a:br>
            <a:r>
              <a:rPr lang="en-IN" sz="2000" i="1" u="sng" dirty="0"/>
              <a:t>What </a:t>
            </a:r>
            <a:r>
              <a:rPr lang="en-IN" sz="2000" i="1" dirty="0"/>
              <a:t>objects are present in a given image and </a:t>
            </a:r>
            <a:r>
              <a:rPr lang="en-IN" sz="2000" i="1" u="sng" dirty="0"/>
              <a:t>where</a:t>
            </a:r>
            <a:r>
              <a:rPr lang="en-IN" sz="2000" i="1" dirty="0"/>
              <a:t> are they?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MODELING THE PROBLEM</a:t>
            </a:r>
            <a:br>
              <a:rPr lang="en-IN" dirty="0"/>
            </a:b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i="1" dirty="0"/>
              <a:t>Input</a:t>
            </a:r>
            <a:br>
              <a:rPr lang="en-IN" i="1" dirty="0"/>
            </a:br>
            <a:r>
              <a:rPr lang="en-IN" dirty="0"/>
              <a:t>Image</a:t>
            </a:r>
            <a:br>
              <a:rPr lang="en-IN" dirty="0"/>
            </a:b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i="1" dirty="0"/>
              <a:t>Output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Solving the where problem</a:t>
            </a:r>
            <a:br>
              <a:rPr lang="en-IN" dirty="0"/>
            </a:br>
            <a:r>
              <a:rPr lang="en-IN" dirty="0"/>
              <a:t>Bounding box surrounding the objects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Solving the what problem:</a:t>
            </a:r>
            <a:br>
              <a:rPr lang="en-IN" dirty="0"/>
            </a:br>
            <a:r>
              <a:rPr lang="en-IN" dirty="0"/>
              <a:t>Class label for each of the detected objects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123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AB7A-B2FA-45C3-BE80-3B9C6BF7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BACKGROUND AND PREVIOUS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4AA54-05E8-42A8-AE50-C06209D97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835A95-36F3-420B-B0E1-DA013DFA1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513275"/>
              </p:ext>
            </p:extLst>
          </p:nvPr>
        </p:nvGraphicFramePr>
        <p:xfrm>
          <a:off x="2387600" y="1591704"/>
          <a:ext cx="7416800" cy="5024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200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34A060-1373-4B00-AB6B-316B98D93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734A060-1373-4B00-AB6B-316B98D93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E2649-5AA6-40A4-B12E-6BAA5DD4B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53E2649-5AA6-40A4-B12E-6BAA5DD4B6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62267F-6694-440A-988C-E197A9DAFD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662267F-6694-440A-988C-E197A9DAFD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A9BEF7-054E-47B8-A001-66629E6915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6A9BEF7-054E-47B8-A001-66629E6915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4AFDDC-671C-4BA8-B896-26510C8B8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6D4AFDDC-671C-4BA8-B896-26510C8B84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BFA658-BB84-489D-9FEA-1FAE69935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54BFA658-BB84-489D-9FEA-1FAE699358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F1EFEC-10F9-4DFD-8FA8-32983636E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ABF1EFEC-10F9-4DFD-8FA8-32983636E2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E83212-3BC2-483E-97D3-F9FFFF8CB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1DE83212-3BC2-483E-97D3-F9FFFF8CB5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EA2410-C5CD-499C-B40E-3BCA9A0A9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D3EA2410-C5CD-499C-B40E-3BCA9A0A9C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Why yolo?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45F8E-E4C4-44E0-A212-F19B8F677B61}"/>
              </a:ext>
            </a:extLst>
          </p:cNvPr>
          <p:cNvSpPr txBox="1"/>
          <p:nvPr/>
        </p:nvSpPr>
        <p:spPr>
          <a:xfrm>
            <a:off x="594519" y="1591704"/>
            <a:ext cx="110029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04040"/>
                </a:solidFill>
                <a:effectLst/>
                <a:latin typeface="gt-regular"/>
              </a:rPr>
              <a:t>YOLO is an abbreviation for the term ‘You Only Look Once’.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404040"/>
              </a:solidFill>
              <a:effectLst/>
              <a:latin typeface="gt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04040"/>
                </a:solidFill>
                <a:effectLst/>
                <a:latin typeface="gt-regular"/>
              </a:rPr>
              <a:t>This is an algorithm that detects and recognizes various objects in a picture (in real-time). Object detection in YOLO is done as a regression problem and provides the class probabilities of the detected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404040"/>
              </a:solidFill>
              <a:effectLst/>
              <a:latin typeface="gt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04040"/>
                </a:solidFill>
                <a:effectLst/>
                <a:latin typeface="gt-regular"/>
              </a:rPr>
              <a:t>YOLO algorithm employs convolutional neural networks (CNN) to detect objects in real-time.</a:t>
            </a:r>
          </a:p>
          <a:p>
            <a:endParaRPr lang="en-US" sz="2400" b="0" i="0" dirty="0">
              <a:solidFill>
                <a:srgbClr val="404040"/>
              </a:solidFill>
              <a:effectLst/>
              <a:latin typeface="gt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04040"/>
                </a:solidFill>
                <a:effectLst/>
                <a:latin typeface="gt-regular"/>
              </a:rPr>
              <a:t>As the name suggests, the algorithm requires only a single forward propagation through a neural network to detect objects.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223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Working of the YOLO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57B59-B89F-40DA-BD2B-FAC1609E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297" y="1192970"/>
            <a:ext cx="4988561" cy="2147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74C96-AB8D-4625-AA9F-F358052548AF}"/>
              </a:ext>
            </a:extLst>
          </p:cNvPr>
          <p:cNvSpPr txBox="1"/>
          <p:nvPr/>
        </p:nvSpPr>
        <p:spPr>
          <a:xfrm>
            <a:off x="1106834" y="1053225"/>
            <a:ext cx="95555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First split the image into smaller </a:t>
            </a:r>
            <a:r>
              <a:rPr lang="en-IN" i="1" dirty="0"/>
              <a:t>S x S (= 7x7)</a:t>
            </a:r>
            <a:r>
              <a:rPr lang="en-IN" dirty="0"/>
              <a:t> grid cells.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For each grid cell make predictions of </a:t>
            </a:r>
            <a:r>
              <a:rPr lang="en-IN" i="1" dirty="0"/>
              <a:t>B (=2) </a:t>
            </a:r>
            <a:r>
              <a:rPr lang="en-IN" dirty="0"/>
              <a:t>bounding boxes </a:t>
            </a:r>
            <a:r>
              <a:rPr lang="en-IN" i="1" dirty="0"/>
              <a:t>(x</a:t>
            </a:r>
            <a:r>
              <a:rPr lang="en-IN" i="1" baseline="-25000" dirty="0"/>
              <a:t>centre </a:t>
            </a:r>
            <a:r>
              <a:rPr lang="en-IN" i="1" dirty="0"/>
              <a:t>,y</a:t>
            </a:r>
            <a:r>
              <a:rPr lang="en-IN" i="1" baseline="-25000" dirty="0"/>
              <a:t>centre </a:t>
            </a:r>
            <a:r>
              <a:rPr lang="en-IN" i="1" dirty="0"/>
              <a:t>,width, height)</a:t>
            </a:r>
            <a:r>
              <a:rPr lang="en-IN" dirty="0"/>
              <a:t> and confidence for each bounding box </a:t>
            </a:r>
            <a:r>
              <a:rPr lang="en-IN" i="1" dirty="0"/>
              <a:t>(P[object])</a:t>
            </a:r>
            <a:r>
              <a:rPr lang="en-IN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09B5B-EA1F-4BA9-B0C4-3D01EA72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141" y="4106822"/>
            <a:ext cx="5173139" cy="21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717-3F0F-4B2D-891F-9A7F3187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29311"/>
            <a:ext cx="11002962" cy="823913"/>
          </a:xfrm>
        </p:spPr>
        <p:txBody>
          <a:bodyPr/>
          <a:lstStyle/>
          <a:p>
            <a:r>
              <a:rPr lang="en-IN" sz="2400" dirty="0"/>
              <a:t>Working of the YOLO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C393-5D0A-402F-AA9C-F2931908B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74C96-AB8D-4625-AA9F-F358052548AF}"/>
              </a:ext>
            </a:extLst>
          </p:cNvPr>
          <p:cNvSpPr txBox="1"/>
          <p:nvPr/>
        </p:nvSpPr>
        <p:spPr>
          <a:xfrm>
            <a:off x="1219200" y="1346686"/>
            <a:ext cx="975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Along with this the model also predicts conditional class probability (out of the </a:t>
            </a:r>
            <a:r>
              <a:rPr lang="en-IN" i="1" dirty="0"/>
              <a:t>C</a:t>
            </a:r>
            <a:r>
              <a:rPr lang="en-IN" dirty="0"/>
              <a:t> classes) i.e. </a:t>
            </a:r>
            <a:r>
              <a:rPr lang="en-IN" i="1" dirty="0"/>
              <a:t>P[</a:t>
            </a:r>
            <a:r>
              <a:rPr lang="en-IN" i="1"/>
              <a:t>class</a:t>
            </a:r>
            <a:r>
              <a:rPr lang="en-IN" i="1" baseline="-25000"/>
              <a:t>i</a:t>
            </a:r>
            <a:r>
              <a:rPr lang="en-IN" i="1"/>
              <a:t>|object]</a:t>
            </a:r>
            <a:r>
              <a:rPr lang="en-IN"/>
              <a:t> </a:t>
            </a:r>
            <a:r>
              <a:rPr lang="en-IN" dirty="0"/>
              <a:t>for each grid cell.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Then we combine box and class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dirty="0"/>
              <a:t>						</a:t>
            </a:r>
          </a:p>
          <a:p>
            <a:r>
              <a:rPr lang="en-IN" dirty="0"/>
              <a:t>				</a:t>
            </a:r>
          </a:p>
          <a:p>
            <a:r>
              <a:rPr lang="en-IN" dirty="0"/>
              <a:t>						</a:t>
            </a:r>
          </a:p>
          <a:p>
            <a:r>
              <a:rPr lang="en-IN" dirty="0"/>
              <a:t>					</a:t>
            </a:r>
            <a:r>
              <a:rPr lang="en-IN" i="1" dirty="0"/>
              <a:t>P[class</a:t>
            </a:r>
            <a:r>
              <a:rPr lang="en-IN" i="1" baseline="-25000" dirty="0"/>
              <a:t>i</a:t>
            </a:r>
            <a:r>
              <a:rPr lang="en-IN" i="1" dirty="0"/>
              <a:t>|object] * P[object] = P[class</a:t>
            </a:r>
            <a:r>
              <a:rPr lang="en-IN" i="1" baseline="-25000" dirty="0"/>
              <a:t>i</a:t>
            </a:r>
            <a:r>
              <a:rPr lang="en-IN" i="1" dirty="0"/>
              <a:t>]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C1A52-B849-4F62-BB45-0312E176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774" y="1899780"/>
            <a:ext cx="5352451" cy="2107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677DE5-91C0-4D63-8977-E1E422D6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74" y="4602137"/>
            <a:ext cx="2109475" cy="21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60157AB831843B9AE61594DA0A4C3" ma:contentTypeVersion="11" ma:contentTypeDescription="Create a new document." ma:contentTypeScope="" ma:versionID="2503d3b5254da05c0c49328af20a4726">
  <xsd:schema xmlns:xsd="http://www.w3.org/2001/XMLSchema" xmlns:xs="http://www.w3.org/2001/XMLSchema" xmlns:p="http://schemas.microsoft.com/office/2006/metadata/properties" xmlns:ns3="b1a96467-c034-494d-a8c1-16a96b268c96" xmlns:ns4="c35fa1e5-9740-4b83-874c-52e5457972df" targetNamespace="http://schemas.microsoft.com/office/2006/metadata/properties" ma:root="true" ma:fieldsID="c2a988aaf2fd56c5025a674205dd20ff" ns3:_="" ns4:_="">
    <xsd:import namespace="b1a96467-c034-494d-a8c1-16a96b268c96"/>
    <xsd:import namespace="c35fa1e5-9740-4b83-874c-52e5457972d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a96467-c034-494d-a8c1-16a96b268c9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5fa1e5-9740-4b83-874c-52e545797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D6CB63-151F-4A1A-A449-CED30EB783D6}">
  <ds:schemaRefs>
    <ds:schemaRef ds:uri="b1a96467-c034-494d-a8c1-16a96b268c96"/>
    <ds:schemaRef ds:uri="c35fa1e5-9740-4b83-874c-52e5457972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b1a96467-c034-494d-a8c1-16a96b268c96"/>
    <ds:schemaRef ds:uri="c35fa1e5-9740-4b83-874c-52e5457972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ARTAPARK</Template>
  <TotalTime>1812</TotalTime>
  <Words>1868</Words>
  <Application>Microsoft Office PowerPoint</Application>
  <PresentationFormat>Widescreen</PresentationFormat>
  <Paragraphs>333</Paragraphs>
  <Slides>43</Slides>
  <Notes>1</Notes>
  <HiddenSlides>4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gt-regular</vt:lpstr>
      <vt:lpstr>Wingdings</vt:lpstr>
      <vt:lpstr>Office Theme</vt:lpstr>
      <vt:lpstr>PERCEPTION FOR A SELF DRIVING CAR MULTI OBJECT TRACKING AND  TRAJECTORY PREDICTION</vt:lpstr>
      <vt:lpstr>INTRODUCTION</vt:lpstr>
      <vt:lpstr>PERCEPTION TASKS IMPLEMENTED </vt:lpstr>
      <vt:lpstr>OBJECT DETECTION</vt:lpstr>
      <vt:lpstr>OBJECT DETECTION</vt:lpstr>
      <vt:lpstr>BACKGROUND AND PREVIOUS APPROACHES</vt:lpstr>
      <vt:lpstr>Why yolo?</vt:lpstr>
      <vt:lpstr>Working of the YOLO algorithm</vt:lpstr>
      <vt:lpstr>Working of the YOLO algorithm</vt:lpstr>
      <vt:lpstr>IMPROVING THE ALGORITHM</vt:lpstr>
      <vt:lpstr>IMPROVING THE ALGORITHM</vt:lpstr>
      <vt:lpstr>All together</vt:lpstr>
      <vt:lpstr>The architecture of yolo</vt:lpstr>
      <vt:lpstr>The loss function used for yolo (Sum of squared error)</vt:lpstr>
      <vt:lpstr>History of yolo</vt:lpstr>
      <vt:lpstr>Our results</vt:lpstr>
      <vt:lpstr>Our results</vt:lpstr>
      <vt:lpstr>Fps obtained</vt:lpstr>
      <vt:lpstr>Multi object tracking</vt:lpstr>
      <vt:lpstr>Multi-OBJECT Tracking</vt:lpstr>
      <vt:lpstr>BACKGROUND AND PREVIOUS APPROACHES</vt:lpstr>
      <vt:lpstr>Simple online real time tracking (sort)</vt:lpstr>
      <vt:lpstr>Sort with a deep association metric</vt:lpstr>
      <vt:lpstr>Sort with a deep association metric</vt:lpstr>
      <vt:lpstr>Sort with a deep association metric</vt:lpstr>
      <vt:lpstr>Our results</vt:lpstr>
      <vt:lpstr>Our results</vt:lpstr>
      <vt:lpstr>Our results</vt:lpstr>
      <vt:lpstr>Fps obtained</vt:lpstr>
      <vt:lpstr>TRAJECTORY  PREDICTION</vt:lpstr>
      <vt:lpstr>TRAJECTORY PREDICTION</vt:lpstr>
      <vt:lpstr>BACKGROUND AND PREVIOUS APPROACHES</vt:lpstr>
      <vt:lpstr>BUILDING BLOCKS OF PECNET</vt:lpstr>
      <vt:lpstr>Working of pec net</vt:lpstr>
      <vt:lpstr>Architecture of pec net</vt:lpstr>
      <vt:lpstr>Architecture of pec net</vt:lpstr>
      <vt:lpstr>Metrics used</vt:lpstr>
      <vt:lpstr>Results obtained</vt:lpstr>
      <vt:lpstr>What’s next</vt:lpstr>
      <vt:lpstr>PowerPoint Presentation</vt:lpstr>
      <vt:lpstr> applications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OBJECT TRACKING AND  TRAJECTORY PREDICTION</dc:title>
  <dc:creator>Vinit Awale</dc:creator>
  <cp:lastModifiedBy>Vinit Awale</cp:lastModifiedBy>
  <cp:revision>22</cp:revision>
  <dcterms:created xsi:type="dcterms:W3CDTF">2021-09-27T14:04:32Z</dcterms:created>
  <dcterms:modified xsi:type="dcterms:W3CDTF">2021-10-14T16:55:27Z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0x01010013860157AB831843B9AE61594DA0A4C3</vt:lpwstr>
  </property>
</Properties>
</file>